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78" r:id="rId2"/>
  </p:sldMasterIdLst>
  <p:notesMasterIdLst>
    <p:notesMasterId r:id="rId14"/>
  </p:notesMasterIdLst>
  <p:sldIdLst>
    <p:sldId id="282" r:id="rId3"/>
    <p:sldId id="257" r:id="rId4"/>
    <p:sldId id="292" r:id="rId5"/>
    <p:sldId id="295" r:id="rId6"/>
    <p:sldId id="296" r:id="rId7"/>
    <p:sldId id="298" r:id="rId8"/>
    <p:sldId id="299" r:id="rId9"/>
    <p:sldId id="290" r:id="rId10"/>
    <p:sldId id="293" r:id="rId11"/>
    <p:sldId id="294" r:id="rId12"/>
    <p:sldId id="291" r:id="rId13"/>
  </p:sldIdLst>
  <p:sldSz cx="13716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sto MT" panose="02040603050505030304" pitchFamily="18" charset="0"/>
      <p:regular r:id="rId19"/>
      <p:bold r:id="rId20"/>
      <p:italic r:id="rId21"/>
      <p:boldItalic r:id="rId22"/>
    </p:embeddedFont>
    <p:embeddedFont>
      <p:font typeface="Helvetica" panose="020B0604020202020204" pitchFamily="34" charset="0"/>
      <p:regular r:id="rId23"/>
      <p:bold r:id="rId24"/>
      <p:italic r:id="rId25"/>
      <p:boldItalic r:id="rId26"/>
    </p:embeddedFont>
    <p:embeddedFont>
      <p:font typeface="Wingdings 2" panose="05020102010507070707" pitchFamily="18" charset="2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I-07" initials="A" lastIdx="1" clrIdx="0">
    <p:extLst>
      <p:ext uri="{19B8F6BF-5375-455C-9EA6-DF929625EA0E}">
        <p15:presenceInfo xmlns:p15="http://schemas.microsoft.com/office/powerpoint/2012/main" userId="AI-07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1D23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88" autoAdjust="0"/>
    <p:restoredTop sz="96730" autoAdjust="0"/>
  </p:normalViewPr>
  <p:slideViewPr>
    <p:cSldViewPr>
      <p:cViewPr varScale="1">
        <p:scale>
          <a:sx n="53" d="100"/>
          <a:sy n="53" d="100"/>
        </p:scale>
        <p:origin x="672" y="62"/>
      </p:cViewPr>
      <p:guideLst>
        <p:guide orient="horz" pos="216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799346-06C9-46FB-828E-7FDE4748EEA5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45C336-39CC-4ABC-8B06-434482131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938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130425"/>
            <a:ext cx="58293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3886200"/>
            <a:ext cx="48006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74639"/>
            <a:ext cx="15430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74639"/>
            <a:ext cx="45148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2030" y="2654312"/>
            <a:ext cx="10620039" cy="2743202"/>
          </a:xfrm>
        </p:spPr>
        <p:txBody>
          <a:bodyPr anchor="b">
            <a:normAutofit/>
          </a:bodyPr>
          <a:lstStyle>
            <a:lvl1pPr algn="ctr">
              <a:defRPr sz="8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2030" y="5397509"/>
            <a:ext cx="10620039" cy="1574801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C1BBFE-4F9A-4BA7-8A2E-28FFFEEE6006}" type="datetimeFigureOut">
              <a:rPr lang="en-US" smtClean="0"/>
              <a:pPr>
                <a:defRPr/>
              </a:pPr>
              <a:t>4/18/2021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285EBC-5612-4F49-89C7-D619554B97F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12293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9ADBE4D-6E11-427F-8117-F336500A3CD4}" type="datetimeFigureOut">
              <a:rPr lang="en-US" smtClean="0"/>
              <a:pPr>
                <a:defRPr/>
              </a:pPr>
              <a:t>4/18/2021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AB3E09-B9DE-4834-9E0B-32948F3B0E2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544242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7327" y="2641603"/>
            <a:ext cx="10789370" cy="2743220"/>
          </a:xfrm>
        </p:spPr>
        <p:txBody>
          <a:bodyPr anchor="b"/>
          <a:lstStyle>
            <a:lvl1pPr algn="ctr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7327" y="5384819"/>
            <a:ext cx="10789370" cy="2260581"/>
          </a:xfrm>
        </p:spPr>
        <p:txBody>
          <a:bodyPr anchor="t"/>
          <a:lstStyle>
            <a:lvl1pPr marL="0" indent="0" algn="ctr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901FB5-0485-457F-980E-9373AFE6D30B}" type="datetimeFigureOut">
              <a:rPr lang="en-US" smtClean="0"/>
              <a:pPr>
                <a:defRPr/>
              </a:pPr>
              <a:t>4/18/2021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546090-D837-4523-88B3-09974E67C60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969201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021" y="2598674"/>
            <a:ext cx="5693060" cy="608812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78254" y="2598676"/>
            <a:ext cx="5697749" cy="6088127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0EC471-1E80-4D5B-B556-2D9A719757F2}" type="datetimeFigureOut">
              <a:rPr lang="en-US" smtClean="0"/>
              <a:pPr>
                <a:defRPr/>
              </a:pPr>
              <a:t>4/18/2021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3CAF2D-A860-4D0D-8DE4-4DA4DAD98EA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004114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18" y="2655485"/>
            <a:ext cx="5681135" cy="6169430"/>
          </a:xfrm>
          <a:prstGeom prst="rect">
            <a:avLst/>
          </a:prstGeom>
        </p:spPr>
      </p:pic>
      <p:pic>
        <p:nvPicPr>
          <p:cNvPr id="14" name="Picture 13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868" y="2655485"/>
            <a:ext cx="5681135" cy="61694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1606" y="2752881"/>
            <a:ext cx="5485887" cy="817326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31606" y="3570208"/>
            <a:ext cx="5485887" cy="5116595"/>
          </a:xfrm>
        </p:spPr>
        <p:txBody>
          <a:bodyPr anchor="t"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081838" y="2752883"/>
            <a:ext cx="5507247" cy="817325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081838" y="3570208"/>
            <a:ext cx="5507247" cy="5116595"/>
          </a:xfrm>
        </p:spPr>
        <p:txBody>
          <a:bodyPr anchor="t"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FD7EBAA-FFEF-43D6-949C-FE31A7A24303}" type="datetimeFigureOut">
              <a:rPr lang="en-US" smtClean="0"/>
              <a:pPr>
                <a:defRPr/>
              </a:pPr>
              <a:t>4/18/2021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2CCF2-0CF6-456F-816C-C352599971C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89501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02CFB-64E4-44B0-97CB-69BF7C7450E9}" type="datetimeFigureOut">
              <a:rPr lang="en-US" smtClean="0"/>
              <a:pPr>
                <a:defRPr/>
              </a:pPr>
              <a:t>4/18/2021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3A7438-E4D6-4A7D-8DBA-4D851DCD0B2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53727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9D6AB-EC4B-44B4-B587-523C947E54F3}" type="datetimeFigureOut">
              <a:rPr lang="en-US" smtClean="0"/>
              <a:pPr>
                <a:defRPr/>
              </a:pPr>
              <a:t>4/18/2021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FFC52D-8898-4CA5-BB76-E6341CEABCE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6526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021" y="914400"/>
            <a:ext cx="4170251" cy="2732877"/>
          </a:xfrm>
        </p:spPr>
        <p:txBody>
          <a:bodyPr anchor="b">
            <a:normAutofit/>
          </a:bodyPr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2588" y="914400"/>
            <a:ext cx="7213415" cy="77724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8021" y="3647277"/>
            <a:ext cx="4170251" cy="5039522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FC31AD3-6669-4FF6-B035-527CBE116A17}" type="datetimeFigureOut">
              <a:rPr lang="en-US" smtClean="0"/>
              <a:pPr>
                <a:defRPr/>
              </a:pPr>
              <a:t>4/18/2021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7D560D-4583-439A-8383-64C9F7FF45E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962103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late-V2-S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481" y="914885"/>
            <a:ext cx="5142219" cy="78082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021" y="914885"/>
            <a:ext cx="5887014" cy="2744007"/>
          </a:xfrm>
        </p:spPr>
        <p:txBody>
          <a:bodyPr anchor="b">
            <a:noAutofit/>
          </a:bodyPr>
          <a:lstStyle>
            <a:lvl1pPr algn="ctr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65093" y="1115984"/>
            <a:ext cx="4748063" cy="7369233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8021" y="3658891"/>
            <a:ext cx="5887014" cy="5064201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884B74F-9180-4B56-B1EB-112F2A807F3C}" type="datetimeFigureOut">
              <a:rPr lang="en-US" smtClean="0"/>
              <a:pPr>
                <a:defRPr/>
              </a:pPr>
              <a:t>4/18/2021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24CD4A-EEE5-4524-8914-7E9353435CF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005722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ate-V2-S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93" y="810128"/>
            <a:ext cx="11484015" cy="57515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032" y="6847883"/>
            <a:ext cx="11649743" cy="815208"/>
          </a:xfrm>
        </p:spPr>
        <p:txBody>
          <a:bodyPr anchor="b">
            <a:normAutofit/>
          </a:bodyPr>
          <a:lstStyle>
            <a:lvl1pPr algn="ctr"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89326" y="1042515"/>
            <a:ext cx="10928400" cy="5288507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000"/>
            </a:lvl1pPr>
            <a:lvl2pPr marL="685800" indent="0">
              <a:buNone/>
              <a:defRPr sz="3000"/>
            </a:lvl2pPr>
            <a:lvl3pPr marL="1371600" indent="0">
              <a:buNone/>
              <a:defRPr sz="30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8019" y="7663092"/>
            <a:ext cx="11647983" cy="1023708"/>
          </a:xfrm>
        </p:spPr>
        <p:txBody>
          <a:bodyPr anchor="t"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CA484B-907D-418B-8519-61F2E76D7894}" type="datetimeFigureOut">
              <a:rPr lang="en-US" smtClean="0"/>
              <a:pPr>
                <a:defRPr/>
              </a:pPr>
              <a:t>4/18/2021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5CDC7D-3756-4D27-A318-897B933A80C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9314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019" y="912656"/>
            <a:ext cx="11647983" cy="5301516"/>
          </a:xfrm>
        </p:spPr>
        <p:txBody>
          <a:bodyPr anchor="ctr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8019" y="6442770"/>
            <a:ext cx="11647983" cy="2252739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9D35F30-1154-4C32-A71E-CD3600CAFCCB}" type="datetimeFigureOut">
              <a:rPr lang="en-US" smtClean="0"/>
              <a:pPr>
                <a:defRPr/>
              </a:pPr>
              <a:t>4/18/2021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B5CE38-CCA2-4F31-9317-66F3CF9A68F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433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6989" y="914400"/>
            <a:ext cx="10465596" cy="4489356"/>
          </a:xfrm>
        </p:spPr>
        <p:txBody>
          <a:bodyPr anchor="ctr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5726" y="5415050"/>
            <a:ext cx="9846336" cy="79912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8019" y="6456530"/>
            <a:ext cx="11647983" cy="22342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D8407E-DC0D-42F0-954B-D2AC504F982D}" type="datetimeFigureOut">
              <a:rPr lang="en-US" smtClean="0"/>
              <a:pPr>
                <a:defRPr/>
              </a:pPr>
              <a:t>4/18/2021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D57990-F2C3-496C-81B0-744573A15B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41189" y="1310868"/>
            <a:ext cx="6858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742539" y="4399868"/>
            <a:ext cx="6858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73072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019" y="3190415"/>
            <a:ext cx="11647983" cy="3767753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8009" y="6975834"/>
            <a:ext cx="11646224" cy="1710966"/>
          </a:xfrm>
        </p:spPr>
        <p:txBody>
          <a:bodyPr anchor="t"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7C1E15-9F93-4A55-9C4C-15F962F59246}" type="datetimeFigureOut">
              <a:rPr lang="en-US" smtClean="0"/>
              <a:pPr>
                <a:defRPr/>
              </a:pPr>
              <a:t>4/18/2021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BF6668-4596-4693-9459-A0DD9B5E386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3499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28019" y="914400"/>
            <a:ext cx="11647983" cy="1455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28019" y="2828925"/>
            <a:ext cx="3713607" cy="864393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28019" y="3857625"/>
            <a:ext cx="3713607" cy="4829175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550" y="2828925"/>
            <a:ext cx="3713607" cy="864393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996614" y="3857625"/>
            <a:ext cx="3713607" cy="4829175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962394" y="2828925"/>
            <a:ext cx="3713607" cy="864393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962394" y="3857625"/>
            <a:ext cx="3713607" cy="4829175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8ED06CB-23BE-41AB-AE8E-8C8CAE53A61B}" type="datetimeFigureOut">
              <a:rPr lang="en-US" smtClean="0"/>
              <a:pPr>
                <a:defRPr/>
              </a:pPr>
              <a:t>4/18/2021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7220D9-C4FF-4C75-9AED-7952E72B481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7000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59" y="2739068"/>
            <a:ext cx="3793569" cy="2750337"/>
          </a:xfrm>
          <a:prstGeom prst="rect">
            <a:avLst/>
          </a:prstGeom>
        </p:spPr>
      </p:pic>
      <p:pic>
        <p:nvPicPr>
          <p:cNvPr id="28" name="Picture 27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720" y="2739068"/>
            <a:ext cx="3793569" cy="2750337"/>
          </a:xfrm>
          <a:prstGeom prst="rect">
            <a:avLst/>
          </a:prstGeom>
        </p:spPr>
      </p:pic>
      <p:pic>
        <p:nvPicPr>
          <p:cNvPr id="29" name="Picture 28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573" y="2739068"/>
            <a:ext cx="3793569" cy="2750337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28019" y="914400"/>
            <a:ext cx="11647983" cy="1455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28019" y="5856159"/>
            <a:ext cx="3713607" cy="864393"/>
          </a:xfrm>
        </p:spPr>
        <p:txBody>
          <a:bodyPr anchor="b">
            <a:noAutofit/>
          </a:bodyPr>
          <a:lstStyle>
            <a:lvl1pPr marL="0" indent="0" algn="ctr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5366" y="2908377"/>
            <a:ext cx="3478914" cy="2404431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28019" y="6720554"/>
            <a:ext cx="3713607" cy="196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98137" y="5856159"/>
            <a:ext cx="3713607" cy="864393"/>
          </a:xfrm>
        </p:spPr>
        <p:txBody>
          <a:bodyPr anchor="b">
            <a:noAutofit/>
          </a:bodyPr>
          <a:lstStyle>
            <a:lvl1pPr marL="0" indent="0" algn="ctr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113961" y="2908641"/>
            <a:ext cx="3478914" cy="2412246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996613" y="6720553"/>
            <a:ext cx="3715130" cy="196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962535" y="5856159"/>
            <a:ext cx="3713607" cy="864393"/>
          </a:xfrm>
        </p:spPr>
        <p:txBody>
          <a:bodyPr anchor="b">
            <a:noAutofit/>
          </a:bodyPr>
          <a:lstStyle>
            <a:lvl1pPr marL="0" indent="0" algn="ctr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085161" y="2901648"/>
            <a:ext cx="3478914" cy="2410941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962394" y="6720550"/>
            <a:ext cx="3713607" cy="1966253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9C82D76-3978-4432-91AD-DDABAB655F0A}" type="datetimeFigureOut">
              <a:rPr lang="en-US" smtClean="0"/>
              <a:pPr>
                <a:defRPr/>
              </a:pPr>
              <a:t>4/18/2021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3709DB-3F35-458F-B9FC-88E962CE3E6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18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A7C9EAA-BEC6-4CC5-B044-7A69CF441550}" type="datetimeFigureOut">
              <a:rPr lang="en-US" smtClean="0"/>
              <a:pPr>
                <a:defRPr/>
              </a:pPr>
              <a:t>4/18/2021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FE4985-34D7-412D-B11F-36D3A6C85A1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40733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05954" y="914401"/>
            <a:ext cx="2570048" cy="7772402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021" y="914401"/>
            <a:ext cx="8906481" cy="777240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097F0E-CD81-4659-BAD3-CD78403AB8F7}" type="datetimeFigureOut">
              <a:rPr lang="en-US" smtClean="0"/>
              <a:pPr>
                <a:defRPr/>
              </a:pPr>
              <a:t>4/18/2021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50D511-3C33-4BB9-B867-F79587B5EA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54662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4406901"/>
            <a:ext cx="58293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906714"/>
            <a:ext cx="58293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600201"/>
            <a:ext cx="302895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600201"/>
            <a:ext cx="302895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535113"/>
            <a:ext cx="3030141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174875"/>
            <a:ext cx="3030141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1535113"/>
            <a:ext cx="3031331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174875"/>
            <a:ext cx="3031331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73050"/>
            <a:ext cx="2256235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73051"/>
            <a:ext cx="3833813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435101"/>
            <a:ext cx="2256235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4800600"/>
            <a:ext cx="41148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612775"/>
            <a:ext cx="41148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5367338"/>
            <a:ext cx="41148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74638"/>
            <a:ext cx="6172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600201"/>
            <a:ext cx="6172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6356351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6356351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6356351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019" y="914400"/>
            <a:ext cx="11647983" cy="145567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019" y="2598676"/>
            <a:ext cx="11647983" cy="608812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38578" y="8824915"/>
            <a:ext cx="30861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D8BD707-D9CF-40AE-B4C6-C98DA3205C09}" type="datetimeFigureOut">
              <a:rPr lang="en-US" smtClean="0"/>
              <a:pPr/>
              <a:t>4/18/2021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28021" y="8824915"/>
            <a:ext cx="750697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28264" y="8824915"/>
            <a:ext cx="84773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2585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ransition spd="med">
    <p:fade/>
  </p:transition>
  <p:txStyles>
    <p:titleStyle>
      <a:lvl1pPr algn="ctr" defTabSz="685800" rtl="0" eaLnBrk="1" latinLnBrk="0" hangingPunct="1">
        <a:spcBef>
          <a:spcPct val="0"/>
        </a:spcBef>
        <a:buNone/>
        <a:defRPr sz="6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4590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"/>
        <a:defRPr sz="3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1080000" indent="-4050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"/>
        <a:defRPr sz="2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539000" indent="-3240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"/>
        <a:defRPr sz="2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2079000" indent="-3240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2511000" indent="-3240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30219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36027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41835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46593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3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8">
            <a:extLst>
              <a:ext uri="{FF2B5EF4-FFF2-40B4-BE49-F238E27FC236}">
                <a16:creationId xmlns:a16="http://schemas.microsoft.com/office/drawing/2014/main" id="{D27206A6-9322-4564-B65B-4B85345C299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0" y="419100"/>
            <a:ext cx="3580378" cy="1701637"/>
            <a:chOff x="5789612" y="304800"/>
            <a:chExt cx="5181601" cy="29718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70CA4A7F-8F87-4EFA-A35F-CE4C1A977B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66402" y="1981200"/>
              <a:ext cx="3091772" cy="535782"/>
            </a:xfrm>
            <a:custGeom>
              <a:avLst/>
              <a:gdLst>
                <a:gd name="T0" fmla="*/ 103 w 3913"/>
                <a:gd name="T1" fmla="*/ 507 h 545"/>
                <a:gd name="T2" fmla="*/ 38 w 3913"/>
                <a:gd name="T3" fmla="*/ 504 h 545"/>
                <a:gd name="T4" fmla="*/ 451 w 3913"/>
                <a:gd name="T5" fmla="*/ 501 h 545"/>
                <a:gd name="T6" fmla="*/ 349 w 3913"/>
                <a:gd name="T7" fmla="*/ 508 h 545"/>
                <a:gd name="T8" fmla="*/ 228 w 3913"/>
                <a:gd name="T9" fmla="*/ 119 h 545"/>
                <a:gd name="T10" fmla="*/ 1005 w 3913"/>
                <a:gd name="T11" fmla="*/ 11 h 545"/>
                <a:gd name="T12" fmla="*/ 938 w 3913"/>
                <a:gd name="T13" fmla="*/ 318 h 545"/>
                <a:gd name="T14" fmla="*/ 586 w 3913"/>
                <a:gd name="T15" fmla="*/ 436 h 545"/>
                <a:gd name="T16" fmla="*/ 507 w 3913"/>
                <a:gd name="T17" fmla="*/ 26 h 545"/>
                <a:gd name="T18" fmla="*/ 650 w 3913"/>
                <a:gd name="T19" fmla="*/ 46 h 545"/>
                <a:gd name="T20" fmla="*/ 702 w 3913"/>
                <a:gd name="T21" fmla="*/ 498 h 545"/>
                <a:gd name="T22" fmla="*/ 907 w 3913"/>
                <a:gd name="T23" fmla="*/ 104 h 545"/>
                <a:gd name="T24" fmla="*/ 1025 w 3913"/>
                <a:gd name="T25" fmla="*/ 519 h 545"/>
                <a:gd name="T26" fmla="*/ 1082 w 3913"/>
                <a:gd name="T27" fmla="*/ 43 h 545"/>
                <a:gd name="T28" fmla="*/ 1374 w 3913"/>
                <a:gd name="T29" fmla="*/ 38 h 545"/>
                <a:gd name="T30" fmla="*/ 1025 w 3913"/>
                <a:gd name="T31" fmla="*/ 533 h 545"/>
                <a:gd name="T32" fmla="*/ 1364 w 3913"/>
                <a:gd name="T33" fmla="*/ 103 h 545"/>
                <a:gd name="T34" fmla="*/ 1669 w 3913"/>
                <a:gd name="T35" fmla="*/ 246 h 545"/>
                <a:gd name="T36" fmla="*/ 1858 w 3913"/>
                <a:gd name="T37" fmla="*/ 352 h 545"/>
                <a:gd name="T38" fmla="*/ 1669 w 3913"/>
                <a:gd name="T39" fmla="*/ 274 h 545"/>
                <a:gd name="T40" fmla="*/ 1787 w 3913"/>
                <a:gd name="T41" fmla="*/ 505 h 545"/>
                <a:gd name="T42" fmla="*/ 1896 w 3913"/>
                <a:gd name="T43" fmla="*/ 533 h 545"/>
                <a:gd name="T44" fmla="*/ 1599 w 3913"/>
                <a:gd name="T45" fmla="*/ 491 h 545"/>
                <a:gd name="T46" fmla="*/ 1536 w 3913"/>
                <a:gd name="T47" fmla="*/ 26 h 545"/>
                <a:gd name="T48" fmla="*/ 1872 w 3913"/>
                <a:gd name="T49" fmla="*/ 69 h 545"/>
                <a:gd name="T50" fmla="*/ 2061 w 3913"/>
                <a:gd name="T51" fmla="*/ 94 h 545"/>
                <a:gd name="T52" fmla="*/ 2127 w 3913"/>
                <a:gd name="T53" fmla="*/ 533 h 545"/>
                <a:gd name="T54" fmla="*/ 2030 w 3913"/>
                <a:gd name="T55" fmla="*/ 443 h 545"/>
                <a:gd name="T56" fmla="*/ 1964 w 3913"/>
                <a:gd name="T57" fmla="*/ 11 h 545"/>
                <a:gd name="T58" fmla="*/ 2565 w 3913"/>
                <a:gd name="T59" fmla="*/ 26 h 545"/>
                <a:gd name="T60" fmla="*/ 2508 w 3913"/>
                <a:gd name="T61" fmla="*/ 503 h 545"/>
                <a:gd name="T62" fmla="*/ 2366 w 3913"/>
                <a:gd name="T63" fmla="*/ 519 h 545"/>
                <a:gd name="T64" fmla="*/ 2252 w 3913"/>
                <a:gd name="T65" fmla="*/ 533 h 545"/>
                <a:gd name="T66" fmla="*/ 2678 w 3913"/>
                <a:gd name="T67" fmla="*/ 486 h 545"/>
                <a:gd name="T68" fmla="*/ 2585 w 3913"/>
                <a:gd name="T69" fmla="*/ 519 h 545"/>
                <a:gd name="T70" fmla="*/ 3000 w 3913"/>
                <a:gd name="T71" fmla="*/ 433 h 545"/>
                <a:gd name="T72" fmla="*/ 2896 w 3913"/>
                <a:gd name="T73" fmla="*/ 519 h 545"/>
                <a:gd name="T74" fmla="*/ 2892 w 3913"/>
                <a:gd name="T75" fmla="*/ 330 h 545"/>
                <a:gd name="T76" fmla="*/ 3440 w 3913"/>
                <a:gd name="T77" fmla="*/ 533 h 545"/>
                <a:gd name="T78" fmla="*/ 3233 w 3913"/>
                <a:gd name="T79" fmla="*/ 441 h 545"/>
                <a:gd name="T80" fmla="*/ 3101 w 3913"/>
                <a:gd name="T81" fmla="*/ 533 h 545"/>
                <a:gd name="T82" fmla="*/ 3168 w 3913"/>
                <a:gd name="T83" fmla="*/ 104 h 545"/>
                <a:gd name="T84" fmla="*/ 3271 w 3913"/>
                <a:gd name="T85" fmla="*/ 11 h 545"/>
                <a:gd name="T86" fmla="*/ 3350 w 3913"/>
                <a:gd name="T87" fmla="*/ 279 h 545"/>
                <a:gd name="T88" fmla="*/ 3233 w 3913"/>
                <a:gd name="T89" fmla="*/ 265 h 545"/>
                <a:gd name="T90" fmla="*/ 3360 w 3913"/>
                <a:gd name="T91" fmla="*/ 71 h 545"/>
                <a:gd name="T92" fmla="*/ 3882 w 3913"/>
                <a:gd name="T93" fmla="*/ 180 h 545"/>
                <a:gd name="T94" fmla="*/ 3681 w 3913"/>
                <a:gd name="T95" fmla="*/ 55 h 545"/>
                <a:gd name="T96" fmla="*/ 3900 w 3913"/>
                <a:gd name="T97" fmla="*/ 340 h 545"/>
                <a:gd name="T98" fmla="*/ 3684 w 3913"/>
                <a:gd name="T99" fmla="*/ 527 h 545"/>
                <a:gd name="T100" fmla="*/ 3607 w 3913"/>
                <a:gd name="T101" fmla="*/ 366 h 545"/>
                <a:gd name="T102" fmla="*/ 3827 w 3913"/>
                <a:gd name="T103" fmla="*/ 490 h 545"/>
                <a:gd name="T104" fmla="*/ 3654 w 3913"/>
                <a:gd name="T105" fmla="*/ 245 h 545"/>
                <a:gd name="T106" fmla="*/ 3818 w 3913"/>
                <a:gd name="T107" fmla="*/ 2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13" h="545">
                  <a:moveTo>
                    <a:pt x="317" y="358"/>
                  </a:moveTo>
                  <a:lnTo>
                    <a:pt x="136" y="358"/>
                  </a:lnTo>
                  <a:lnTo>
                    <a:pt x="105" y="441"/>
                  </a:lnTo>
                  <a:cubicBezTo>
                    <a:pt x="97" y="461"/>
                    <a:pt x="93" y="476"/>
                    <a:pt x="93" y="486"/>
                  </a:cubicBezTo>
                  <a:cubicBezTo>
                    <a:pt x="93" y="494"/>
                    <a:pt x="96" y="501"/>
                    <a:pt x="103" y="507"/>
                  </a:cubicBezTo>
                  <a:cubicBezTo>
                    <a:pt x="110" y="513"/>
                    <a:pt x="124" y="517"/>
                    <a:pt x="147" y="519"/>
                  </a:cubicBezTo>
                  <a:lnTo>
                    <a:pt x="147" y="533"/>
                  </a:lnTo>
                  <a:lnTo>
                    <a:pt x="0" y="533"/>
                  </a:lnTo>
                  <a:lnTo>
                    <a:pt x="0" y="519"/>
                  </a:lnTo>
                  <a:cubicBezTo>
                    <a:pt x="19" y="515"/>
                    <a:pt x="32" y="510"/>
                    <a:pt x="38" y="504"/>
                  </a:cubicBezTo>
                  <a:cubicBezTo>
                    <a:pt x="50" y="491"/>
                    <a:pt x="62" y="466"/>
                    <a:pt x="77" y="429"/>
                  </a:cubicBezTo>
                  <a:lnTo>
                    <a:pt x="241" y="0"/>
                  </a:lnTo>
                  <a:lnTo>
                    <a:pt x="253" y="0"/>
                  </a:lnTo>
                  <a:lnTo>
                    <a:pt x="415" y="433"/>
                  </a:lnTo>
                  <a:cubicBezTo>
                    <a:pt x="429" y="468"/>
                    <a:pt x="440" y="491"/>
                    <a:pt x="451" y="501"/>
                  </a:cubicBezTo>
                  <a:cubicBezTo>
                    <a:pt x="462" y="512"/>
                    <a:pt x="477" y="518"/>
                    <a:pt x="496" y="519"/>
                  </a:cubicBezTo>
                  <a:lnTo>
                    <a:pt x="496" y="533"/>
                  </a:lnTo>
                  <a:lnTo>
                    <a:pt x="311" y="533"/>
                  </a:lnTo>
                  <a:lnTo>
                    <a:pt x="311" y="519"/>
                  </a:lnTo>
                  <a:cubicBezTo>
                    <a:pt x="330" y="518"/>
                    <a:pt x="343" y="514"/>
                    <a:pt x="349" y="508"/>
                  </a:cubicBezTo>
                  <a:cubicBezTo>
                    <a:pt x="356" y="503"/>
                    <a:pt x="359" y="495"/>
                    <a:pt x="359" y="487"/>
                  </a:cubicBezTo>
                  <a:cubicBezTo>
                    <a:pt x="359" y="476"/>
                    <a:pt x="354" y="458"/>
                    <a:pt x="345" y="433"/>
                  </a:cubicBezTo>
                  <a:lnTo>
                    <a:pt x="317" y="358"/>
                  </a:lnTo>
                  <a:close/>
                  <a:moveTo>
                    <a:pt x="307" y="330"/>
                  </a:moveTo>
                  <a:lnTo>
                    <a:pt x="228" y="119"/>
                  </a:lnTo>
                  <a:lnTo>
                    <a:pt x="147" y="330"/>
                  </a:lnTo>
                  <a:lnTo>
                    <a:pt x="307" y="330"/>
                  </a:lnTo>
                  <a:close/>
                  <a:moveTo>
                    <a:pt x="840" y="26"/>
                  </a:moveTo>
                  <a:lnTo>
                    <a:pt x="840" y="11"/>
                  </a:lnTo>
                  <a:lnTo>
                    <a:pt x="1005" y="11"/>
                  </a:lnTo>
                  <a:lnTo>
                    <a:pt x="1005" y="26"/>
                  </a:lnTo>
                  <a:lnTo>
                    <a:pt x="988" y="26"/>
                  </a:lnTo>
                  <a:cubicBezTo>
                    <a:pt x="969" y="26"/>
                    <a:pt x="955" y="34"/>
                    <a:pt x="945" y="51"/>
                  </a:cubicBezTo>
                  <a:cubicBezTo>
                    <a:pt x="940" y="59"/>
                    <a:pt x="938" y="78"/>
                    <a:pt x="938" y="107"/>
                  </a:cubicBezTo>
                  <a:lnTo>
                    <a:pt x="938" y="318"/>
                  </a:lnTo>
                  <a:cubicBezTo>
                    <a:pt x="938" y="371"/>
                    <a:pt x="933" y="411"/>
                    <a:pt x="924" y="440"/>
                  </a:cubicBezTo>
                  <a:cubicBezTo>
                    <a:pt x="915" y="469"/>
                    <a:pt x="897" y="494"/>
                    <a:pt x="869" y="514"/>
                  </a:cubicBezTo>
                  <a:cubicBezTo>
                    <a:pt x="842" y="535"/>
                    <a:pt x="805" y="545"/>
                    <a:pt x="758" y="545"/>
                  </a:cubicBezTo>
                  <a:cubicBezTo>
                    <a:pt x="707" y="545"/>
                    <a:pt x="669" y="535"/>
                    <a:pt x="642" y="516"/>
                  </a:cubicBezTo>
                  <a:cubicBezTo>
                    <a:pt x="616" y="496"/>
                    <a:pt x="597" y="469"/>
                    <a:pt x="586" y="436"/>
                  </a:cubicBezTo>
                  <a:cubicBezTo>
                    <a:pt x="579" y="413"/>
                    <a:pt x="575" y="370"/>
                    <a:pt x="575" y="308"/>
                  </a:cubicBezTo>
                  <a:lnTo>
                    <a:pt x="575" y="104"/>
                  </a:lnTo>
                  <a:cubicBezTo>
                    <a:pt x="575" y="72"/>
                    <a:pt x="571" y="51"/>
                    <a:pt x="563" y="41"/>
                  </a:cubicBezTo>
                  <a:cubicBezTo>
                    <a:pt x="555" y="31"/>
                    <a:pt x="543" y="26"/>
                    <a:pt x="525" y="26"/>
                  </a:cubicBezTo>
                  <a:lnTo>
                    <a:pt x="507" y="26"/>
                  </a:lnTo>
                  <a:lnTo>
                    <a:pt x="507" y="11"/>
                  </a:lnTo>
                  <a:lnTo>
                    <a:pt x="709" y="11"/>
                  </a:lnTo>
                  <a:lnTo>
                    <a:pt x="709" y="26"/>
                  </a:lnTo>
                  <a:lnTo>
                    <a:pt x="691" y="26"/>
                  </a:lnTo>
                  <a:cubicBezTo>
                    <a:pt x="672" y="26"/>
                    <a:pt x="658" y="33"/>
                    <a:pt x="650" y="46"/>
                  </a:cubicBezTo>
                  <a:cubicBezTo>
                    <a:pt x="644" y="55"/>
                    <a:pt x="641" y="75"/>
                    <a:pt x="641" y="104"/>
                  </a:cubicBezTo>
                  <a:lnTo>
                    <a:pt x="641" y="331"/>
                  </a:lnTo>
                  <a:cubicBezTo>
                    <a:pt x="641" y="351"/>
                    <a:pt x="643" y="375"/>
                    <a:pt x="646" y="401"/>
                  </a:cubicBezTo>
                  <a:cubicBezTo>
                    <a:pt x="650" y="427"/>
                    <a:pt x="656" y="447"/>
                    <a:pt x="664" y="462"/>
                  </a:cubicBezTo>
                  <a:cubicBezTo>
                    <a:pt x="673" y="476"/>
                    <a:pt x="686" y="489"/>
                    <a:pt x="702" y="498"/>
                  </a:cubicBezTo>
                  <a:cubicBezTo>
                    <a:pt x="718" y="508"/>
                    <a:pt x="739" y="512"/>
                    <a:pt x="762" y="512"/>
                  </a:cubicBezTo>
                  <a:cubicBezTo>
                    <a:pt x="793" y="512"/>
                    <a:pt x="820" y="505"/>
                    <a:pt x="844" y="490"/>
                  </a:cubicBezTo>
                  <a:cubicBezTo>
                    <a:pt x="868" y="475"/>
                    <a:pt x="885" y="456"/>
                    <a:pt x="894" y="433"/>
                  </a:cubicBezTo>
                  <a:cubicBezTo>
                    <a:pt x="903" y="410"/>
                    <a:pt x="907" y="370"/>
                    <a:pt x="907" y="315"/>
                  </a:cubicBezTo>
                  <a:lnTo>
                    <a:pt x="907" y="104"/>
                  </a:lnTo>
                  <a:cubicBezTo>
                    <a:pt x="907" y="71"/>
                    <a:pt x="904" y="51"/>
                    <a:pt x="897" y="43"/>
                  </a:cubicBezTo>
                  <a:cubicBezTo>
                    <a:pt x="888" y="31"/>
                    <a:pt x="875" y="26"/>
                    <a:pt x="857" y="26"/>
                  </a:cubicBezTo>
                  <a:lnTo>
                    <a:pt x="840" y="26"/>
                  </a:lnTo>
                  <a:close/>
                  <a:moveTo>
                    <a:pt x="1025" y="533"/>
                  </a:moveTo>
                  <a:lnTo>
                    <a:pt x="1025" y="519"/>
                  </a:lnTo>
                  <a:lnTo>
                    <a:pt x="1042" y="519"/>
                  </a:lnTo>
                  <a:cubicBezTo>
                    <a:pt x="1062" y="519"/>
                    <a:pt x="1076" y="512"/>
                    <a:pt x="1084" y="498"/>
                  </a:cubicBezTo>
                  <a:cubicBezTo>
                    <a:pt x="1089" y="489"/>
                    <a:pt x="1092" y="470"/>
                    <a:pt x="1092" y="441"/>
                  </a:cubicBezTo>
                  <a:lnTo>
                    <a:pt x="1092" y="104"/>
                  </a:lnTo>
                  <a:cubicBezTo>
                    <a:pt x="1092" y="71"/>
                    <a:pt x="1089" y="51"/>
                    <a:pt x="1082" y="43"/>
                  </a:cubicBezTo>
                  <a:cubicBezTo>
                    <a:pt x="1073" y="31"/>
                    <a:pt x="1060" y="26"/>
                    <a:pt x="1042" y="26"/>
                  </a:cubicBezTo>
                  <a:lnTo>
                    <a:pt x="1025" y="26"/>
                  </a:lnTo>
                  <a:lnTo>
                    <a:pt x="1025" y="11"/>
                  </a:lnTo>
                  <a:lnTo>
                    <a:pt x="1215" y="11"/>
                  </a:lnTo>
                  <a:cubicBezTo>
                    <a:pt x="1285" y="12"/>
                    <a:pt x="1338" y="20"/>
                    <a:pt x="1374" y="38"/>
                  </a:cubicBezTo>
                  <a:cubicBezTo>
                    <a:pt x="1410" y="56"/>
                    <a:pt x="1440" y="85"/>
                    <a:pt x="1462" y="127"/>
                  </a:cubicBezTo>
                  <a:cubicBezTo>
                    <a:pt x="1484" y="168"/>
                    <a:pt x="1495" y="215"/>
                    <a:pt x="1495" y="270"/>
                  </a:cubicBezTo>
                  <a:cubicBezTo>
                    <a:pt x="1495" y="342"/>
                    <a:pt x="1475" y="403"/>
                    <a:pt x="1436" y="451"/>
                  </a:cubicBezTo>
                  <a:cubicBezTo>
                    <a:pt x="1392" y="506"/>
                    <a:pt x="1324" y="533"/>
                    <a:pt x="1233" y="533"/>
                  </a:cubicBezTo>
                  <a:lnTo>
                    <a:pt x="1025" y="533"/>
                  </a:lnTo>
                  <a:close/>
                  <a:moveTo>
                    <a:pt x="1158" y="495"/>
                  </a:moveTo>
                  <a:cubicBezTo>
                    <a:pt x="1187" y="503"/>
                    <a:pt x="1212" y="506"/>
                    <a:pt x="1231" y="506"/>
                  </a:cubicBezTo>
                  <a:cubicBezTo>
                    <a:pt x="1285" y="506"/>
                    <a:pt x="1329" y="485"/>
                    <a:pt x="1364" y="443"/>
                  </a:cubicBezTo>
                  <a:cubicBezTo>
                    <a:pt x="1399" y="402"/>
                    <a:pt x="1417" y="345"/>
                    <a:pt x="1417" y="273"/>
                  </a:cubicBezTo>
                  <a:cubicBezTo>
                    <a:pt x="1417" y="201"/>
                    <a:pt x="1399" y="145"/>
                    <a:pt x="1364" y="103"/>
                  </a:cubicBezTo>
                  <a:cubicBezTo>
                    <a:pt x="1329" y="62"/>
                    <a:pt x="1284" y="41"/>
                    <a:pt x="1229" y="41"/>
                  </a:cubicBezTo>
                  <a:cubicBezTo>
                    <a:pt x="1208" y="41"/>
                    <a:pt x="1184" y="44"/>
                    <a:pt x="1158" y="52"/>
                  </a:cubicBezTo>
                  <a:lnTo>
                    <a:pt x="1158" y="495"/>
                  </a:lnTo>
                  <a:close/>
                  <a:moveTo>
                    <a:pt x="1669" y="40"/>
                  </a:moveTo>
                  <a:lnTo>
                    <a:pt x="1669" y="246"/>
                  </a:lnTo>
                  <a:lnTo>
                    <a:pt x="1772" y="246"/>
                  </a:lnTo>
                  <a:cubicBezTo>
                    <a:pt x="1798" y="246"/>
                    <a:pt x="1816" y="242"/>
                    <a:pt x="1825" y="233"/>
                  </a:cubicBezTo>
                  <a:cubicBezTo>
                    <a:pt x="1837" y="221"/>
                    <a:pt x="1844" y="200"/>
                    <a:pt x="1845" y="170"/>
                  </a:cubicBezTo>
                  <a:lnTo>
                    <a:pt x="1858" y="170"/>
                  </a:lnTo>
                  <a:lnTo>
                    <a:pt x="1858" y="352"/>
                  </a:lnTo>
                  <a:lnTo>
                    <a:pt x="1845" y="352"/>
                  </a:lnTo>
                  <a:cubicBezTo>
                    <a:pt x="1842" y="326"/>
                    <a:pt x="1839" y="310"/>
                    <a:pt x="1835" y="303"/>
                  </a:cubicBezTo>
                  <a:cubicBezTo>
                    <a:pt x="1831" y="294"/>
                    <a:pt x="1825" y="287"/>
                    <a:pt x="1815" y="282"/>
                  </a:cubicBezTo>
                  <a:cubicBezTo>
                    <a:pt x="1806" y="277"/>
                    <a:pt x="1791" y="274"/>
                    <a:pt x="1772" y="274"/>
                  </a:cubicBezTo>
                  <a:lnTo>
                    <a:pt x="1669" y="274"/>
                  </a:lnTo>
                  <a:lnTo>
                    <a:pt x="1669" y="446"/>
                  </a:lnTo>
                  <a:cubicBezTo>
                    <a:pt x="1669" y="469"/>
                    <a:pt x="1670" y="483"/>
                    <a:pt x="1672" y="488"/>
                  </a:cubicBezTo>
                  <a:cubicBezTo>
                    <a:pt x="1674" y="493"/>
                    <a:pt x="1677" y="497"/>
                    <a:pt x="1682" y="500"/>
                  </a:cubicBezTo>
                  <a:cubicBezTo>
                    <a:pt x="1686" y="503"/>
                    <a:pt x="1695" y="505"/>
                    <a:pt x="1708" y="505"/>
                  </a:cubicBezTo>
                  <a:lnTo>
                    <a:pt x="1787" y="505"/>
                  </a:lnTo>
                  <a:cubicBezTo>
                    <a:pt x="1813" y="505"/>
                    <a:pt x="1832" y="503"/>
                    <a:pt x="1844" y="498"/>
                  </a:cubicBezTo>
                  <a:cubicBezTo>
                    <a:pt x="1856" y="494"/>
                    <a:pt x="1868" y="486"/>
                    <a:pt x="1879" y="474"/>
                  </a:cubicBezTo>
                  <a:cubicBezTo>
                    <a:pt x="1893" y="458"/>
                    <a:pt x="1908" y="434"/>
                    <a:pt x="1923" y="402"/>
                  </a:cubicBezTo>
                  <a:lnTo>
                    <a:pt x="1936" y="402"/>
                  </a:lnTo>
                  <a:lnTo>
                    <a:pt x="1896" y="533"/>
                  </a:lnTo>
                  <a:lnTo>
                    <a:pt x="1536" y="533"/>
                  </a:lnTo>
                  <a:lnTo>
                    <a:pt x="1536" y="519"/>
                  </a:lnTo>
                  <a:lnTo>
                    <a:pt x="1553" y="519"/>
                  </a:lnTo>
                  <a:cubicBezTo>
                    <a:pt x="1564" y="519"/>
                    <a:pt x="1574" y="516"/>
                    <a:pt x="1584" y="510"/>
                  </a:cubicBezTo>
                  <a:cubicBezTo>
                    <a:pt x="1592" y="506"/>
                    <a:pt x="1597" y="500"/>
                    <a:pt x="1599" y="491"/>
                  </a:cubicBezTo>
                  <a:cubicBezTo>
                    <a:pt x="1602" y="483"/>
                    <a:pt x="1603" y="466"/>
                    <a:pt x="1603" y="441"/>
                  </a:cubicBezTo>
                  <a:lnTo>
                    <a:pt x="1603" y="102"/>
                  </a:lnTo>
                  <a:cubicBezTo>
                    <a:pt x="1603" y="69"/>
                    <a:pt x="1600" y="49"/>
                    <a:pt x="1594" y="41"/>
                  </a:cubicBezTo>
                  <a:cubicBezTo>
                    <a:pt x="1586" y="31"/>
                    <a:pt x="1572" y="26"/>
                    <a:pt x="1553" y="26"/>
                  </a:cubicBezTo>
                  <a:lnTo>
                    <a:pt x="1536" y="26"/>
                  </a:lnTo>
                  <a:lnTo>
                    <a:pt x="1536" y="11"/>
                  </a:lnTo>
                  <a:lnTo>
                    <a:pt x="1896" y="11"/>
                  </a:lnTo>
                  <a:lnTo>
                    <a:pt x="1901" y="126"/>
                  </a:lnTo>
                  <a:lnTo>
                    <a:pt x="1888" y="126"/>
                  </a:lnTo>
                  <a:cubicBezTo>
                    <a:pt x="1883" y="98"/>
                    <a:pt x="1878" y="79"/>
                    <a:pt x="1872" y="69"/>
                  </a:cubicBezTo>
                  <a:cubicBezTo>
                    <a:pt x="1866" y="59"/>
                    <a:pt x="1857" y="51"/>
                    <a:pt x="1846" y="46"/>
                  </a:cubicBezTo>
                  <a:cubicBezTo>
                    <a:pt x="1837" y="42"/>
                    <a:pt x="1820" y="40"/>
                    <a:pt x="1797" y="40"/>
                  </a:cubicBezTo>
                  <a:lnTo>
                    <a:pt x="1669" y="40"/>
                  </a:lnTo>
                  <a:close/>
                  <a:moveTo>
                    <a:pt x="2241" y="533"/>
                  </a:moveTo>
                  <a:lnTo>
                    <a:pt x="2061" y="94"/>
                  </a:lnTo>
                  <a:lnTo>
                    <a:pt x="2061" y="443"/>
                  </a:lnTo>
                  <a:cubicBezTo>
                    <a:pt x="2061" y="475"/>
                    <a:pt x="2064" y="495"/>
                    <a:pt x="2070" y="503"/>
                  </a:cubicBezTo>
                  <a:cubicBezTo>
                    <a:pt x="2078" y="513"/>
                    <a:pt x="2092" y="519"/>
                    <a:pt x="2110" y="519"/>
                  </a:cubicBezTo>
                  <a:lnTo>
                    <a:pt x="2127" y="519"/>
                  </a:lnTo>
                  <a:lnTo>
                    <a:pt x="2127" y="533"/>
                  </a:lnTo>
                  <a:lnTo>
                    <a:pt x="1964" y="533"/>
                  </a:lnTo>
                  <a:lnTo>
                    <a:pt x="1964" y="519"/>
                  </a:lnTo>
                  <a:lnTo>
                    <a:pt x="1981" y="519"/>
                  </a:lnTo>
                  <a:cubicBezTo>
                    <a:pt x="2000" y="519"/>
                    <a:pt x="2014" y="512"/>
                    <a:pt x="2023" y="499"/>
                  </a:cubicBezTo>
                  <a:cubicBezTo>
                    <a:pt x="2028" y="491"/>
                    <a:pt x="2030" y="472"/>
                    <a:pt x="2030" y="443"/>
                  </a:cubicBezTo>
                  <a:lnTo>
                    <a:pt x="2030" y="102"/>
                  </a:lnTo>
                  <a:cubicBezTo>
                    <a:pt x="2030" y="79"/>
                    <a:pt x="2028" y="62"/>
                    <a:pt x="2023" y="52"/>
                  </a:cubicBezTo>
                  <a:cubicBezTo>
                    <a:pt x="2020" y="44"/>
                    <a:pt x="2014" y="38"/>
                    <a:pt x="2006" y="33"/>
                  </a:cubicBezTo>
                  <a:cubicBezTo>
                    <a:pt x="1997" y="28"/>
                    <a:pt x="1983" y="26"/>
                    <a:pt x="1964" y="26"/>
                  </a:cubicBezTo>
                  <a:lnTo>
                    <a:pt x="1964" y="11"/>
                  </a:lnTo>
                  <a:lnTo>
                    <a:pt x="2096" y="11"/>
                  </a:lnTo>
                  <a:lnTo>
                    <a:pt x="2266" y="420"/>
                  </a:lnTo>
                  <a:lnTo>
                    <a:pt x="2432" y="11"/>
                  </a:lnTo>
                  <a:lnTo>
                    <a:pt x="2565" y="11"/>
                  </a:lnTo>
                  <a:lnTo>
                    <a:pt x="2565" y="26"/>
                  </a:lnTo>
                  <a:lnTo>
                    <a:pt x="2548" y="26"/>
                  </a:lnTo>
                  <a:cubicBezTo>
                    <a:pt x="2528" y="26"/>
                    <a:pt x="2514" y="32"/>
                    <a:pt x="2506" y="46"/>
                  </a:cubicBezTo>
                  <a:cubicBezTo>
                    <a:pt x="2501" y="54"/>
                    <a:pt x="2498" y="73"/>
                    <a:pt x="2498" y="102"/>
                  </a:cubicBezTo>
                  <a:lnTo>
                    <a:pt x="2498" y="443"/>
                  </a:lnTo>
                  <a:cubicBezTo>
                    <a:pt x="2498" y="475"/>
                    <a:pt x="2502" y="495"/>
                    <a:pt x="2508" y="503"/>
                  </a:cubicBezTo>
                  <a:cubicBezTo>
                    <a:pt x="2517" y="513"/>
                    <a:pt x="2530" y="519"/>
                    <a:pt x="2548" y="519"/>
                  </a:cubicBezTo>
                  <a:lnTo>
                    <a:pt x="2565" y="519"/>
                  </a:lnTo>
                  <a:lnTo>
                    <a:pt x="2565" y="533"/>
                  </a:lnTo>
                  <a:lnTo>
                    <a:pt x="2366" y="533"/>
                  </a:lnTo>
                  <a:lnTo>
                    <a:pt x="2366" y="519"/>
                  </a:lnTo>
                  <a:lnTo>
                    <a:pt x="2383" y="519"/>
                  </a:lnTo>
                  <a:cubicBezTo>
                    <a:pt x="2403" y="519"/>
                    <a:pt x="2417" y="512"/>
                    <a:pt x="2425" y="499"/>
                  </a:cubicBezTo>
                  <a:cubicBezTo>
                    <a:pt x="2430" y="491"/>
                    <a:pt x="2432" y="472"/>
                    <a:pt x="2432" y="443"/>
                  </a:cubicBezTo>
                  <a:lnTo>
                    <a:pt x="2432" y="94"/>
                  </a:lnTo>
                  <a:lnTo>
                    <a:pt x="2252" y="533"/>
                  </a:lnTo>
                  <a:lnTo>
                    <a:pt x="2241" y="533"/>
                  </a:lnTo>
                  <a:close/>
                  <a:moveTo>
                    <a:pt x="2902" y="358"/>
                  </a:moveTo>
                  <a:lnTo>
                    <a:pt x="2721" y="358"/>
                  </a:lnTo>
                  <a:lnTo>
                    <a:pt x="2690" y="441"/>
                  </a:lnTo>
                  <a:cubicBezTo>
                    <a:pt x="2682" y="461"/>
                    <a:pt x="2678" y="476"/>
                    <a:pt x="2678" y="486"/>
                  </a:cubicBezTo>
                  <a:cubicBezTo>
                    <a:pt x="2678" y="494"/>
                    <a:pt x="2681" y="501"/>
                    <a:pt x="2688" y="507"/>
                  </a:cubicBezTo>
                  <a:cubicBezTo>
                    <a:pt x="2695" y="513"/>
                    <a:pt x="2709" y="517"/>
                    <a:pt x="2732" y="519"/>
                  </a:cubicBezTo>
                  <a:lnTo>
                    <a:pt x="2732" y="533"/>
                  </a:lnTo>
                  <a:lnTo>
                    <a:pt x="2585" y="533"/>
                  </a:lnTo>
                  <a:lnTo>
                    <a:pt x="2585" y="519"/>
                  </a:lnTo>
                  <a:cubicBezTo>
                    <a:pt x="2604" y="515"/>
                    <a:pt x="2617" y="510"/>
                    <a:pt x="2623" y="504"/>
                  </a:cubicBezTo>
                  <a:cubicBezTo>
                    <a:pt x="2634" y="491"/>
                    <a:pt x="2647" y="466"/>
                    <a:pt x="2662" y="429"/>
                  </a:cubicBezTo>
                  <a:lnTo>
                    <a:pt x="2826" y="0"/>
                  </a:lnTo>
                  <a:lnTo>
                    <a:pt x="2838" y="0"/>
                  </a:lnTo>
                  <a:lnTo>
                    <a:pt x="3000" y="433"/>
                  </a:lnTo>
                  <a:cubicBezTo>
                    <a:pt x="3013" y="468"/>
                    <a:pt x="3025" y="491"/>
                    <a:pt x="3036" y="501"/>
                  </a:cubicBezTo>
                  <a:cubicBezTo>
                    <a:pt x="3047" y="512"/>
                    <a:pt x="3062" y="518"/>
                    <a:pt x="3081" y="519"/>
                  </a:cubicBezTo>
                  <a:lnTo>
                    <a:pt x="3081" y="533"/>
                  </a:lnTo>
                  <a:lnTo>
                    <a:pt x="2896" y="533"/>
                  </a:lnTo>
                  <a:lnTo>
                    <a:pt x="2896" y="519"/>
                  </a:lnTo>
                  <a:cubicBezTo>
                    <a:pt x="2915" y="518"/>
                    <a:pt x="2928" y="514"/>
                    <a:pt x="2934" y="508"/>
                  </a:cubicBezTo>
                  <a:cubicBezTo>
                    <a:pt x="2941" y="503"/>
                    <a:pt x="2944" y="495"/>
                    <a:pt x="2944" y="487"/>
                  </a:cubicBezTo>
                  <a:cubicBezTo>
                    <a:pt x="2944" y="476"/>
                    <a:pt x="2939" y="458"/>
                    <a:pt x="2930" y="433"/>
                  </a:cubicBezTo>
                  <a:lnTo>
                    <a:pt x="2902" y="358"/>
                  </a:lnTo>
                  <a:close/>
                  <a:moveTo>
                    <a:pt x="2892" y="330"/>
                  </a:moveTo>
                  <a:lnTo>
                    <a:pt x="2813" y="119"/>
                  </a:lnTo>
                  <a:lnTo>
                    <a:pt x="2732" y="330"/>
                  </a:lnTo>
                  <a:lnTo>
                    <a:pt x="2892" y="330"/>
                  </a:lnTo>
                  <a:close/>
                  <a:moveTo>
                    <a:pt x="3565" y="533"/>
                  </a:moveTo>
                  <a:lnTo>
                    <a:pt x="3440" y="533"/>
                  </a:lnTo>
                  <a:lnTo>
                    <a:pt x="3282" y="289"/>
                  </a:lnTo>
                  <a:cubicBezTo>
                    <a:pt x="3271" y="290"/>
                    <a:pt x="3261" y="290"/>
                    <a:pt x="3254" y="290"/>
                  </a:cubicBezTo>
                  <a:cubicBezTo>
                    <a:pt x="3251" y="290"/>
                    <a:pt x="3248" y="290"/>
                    <a:pt x="3244" y="290"/>
                  </a:cubicBezTo>
                  <a:cubicBezTo>
                    <a:pt x="3241" y="290"/>
                    <a:pt x="3237" y="289"/>
                    <a:pt x="3233" y="289"/>
                  </a:cubicBezTo>
                  <a:lnTo>
                    <a:pt x="3233" y="441"/>
                  </a:lnTo>
                  <a:cubicBezTo>
                    <a:pt x="3233" y="474"/>
                    <a:pt x="3237" y="494"/>
                    <a:pt x="3243" y="502"/>
                  </a:cubicBezTo>
                  <a:cubicBezTo>
                    <a:pt x="3252" y="513"/>
                    <a:pt x="3265" y="519"/>
                    <a:pt x="3282" y="519"/>
                  </a:cubicBezTo>
                  <a:lnTo>
                    <a:pt x="3301" y="519"/>
                  </a:lnTo>
                  <a:lnTo>
                    <a:pt x="3301" y="533"/>
                  </a:lnTo>
                  <a:lnTo>
                    <a:pt x="3101" y="533"/>
                  </a:lnTo>
                  <a:lnTo>
                    <a:pt x="3101" y="519"/>
                  </a:lnTo>
                  <a:lnTo>
                    <a:pt x="3118" y="519"/>
                  </a:lnTo>
                  <a:cubicBezTo>
                    <a:pt x="3138" y="519"/>
                    <a:pt x="3152" y="512"/>
                    <a:pt x="3160" y="497"/>
                  </a:cubicBezTo>
                  <a:cubicBezTo>
                    <a:pt x="3165" y="489"/>
                    <a:pt x="3168" y="470"/>
                    <a:pt x="3168" y="441"/>
                  </a:cubicBezTo>
                  <a:lnTo>
                    <a:pt x="3168" y="104"/>
                  </a:lnTo>
                  <a:cubicBezTo>
                    <a:pt x="3168" y="71"/>
                    <a:pt x="3164" y="51"/>
                    <a:pt x="3158" y="43"/>
                  </a:cubicBezTo>
                  <a:cubicBezTo>
                    <a:pt x="3149" y="31"/>
                    <a:pt x="3136" y="26"/>
                    <a:pt x="3118" y="26"/>
                  </a:cubicBezTo>
                  <a:lnTo>
                    <a:pt x="3101" y="26"/>
                  </a:lnTo>
                  <a:lnTo>
                    <a:pt x="3101" y="11"/>
                  </a:lnTo>
                  <a:lnTo>
                    <a:pt x="3271" y="11"/>
                  </a:lnTo>
                  <a:cubicBezTo>
                    <a:pt x="3320" y="12"/>
                    <a:pt x="3357" y="16"/>
                    <a:pt x="3380" y="24"/>
                  </a:cubicBezTo>
                  <a:cubicBezTo>
                    <a:pt x="3404" y="32"/>
                    <a:pt x="3424" y="47"/>
                    <a:pt x="3440" y="68"/>
                  </a:cubicBezTo>
                  <a:cubicBezTo>
                    <a:pt x="3457" y="90"/>
                    <a:pt x="3465" y="116"/>
                    <a:pt x="3465" y="146"/>
                  </a:cubicBezTo>
                  <a:cubicBezTo>
                    <a:pt x="3465" y="178"/>
                    <a:pt x="3455" y="206"/>
                    <a:pt x="3437" y="229"/>
                  </a:cubicBezTo>
                  <a:cubicBezTo>
                    <a:pt x="3418" y="253"/>
                    <a:pt x="3389" y="269"/>
                    <a:pt x="3350" y="279"/>
                  </a:cubicBezTo>
                  <a:lnTo>
                    <a:pt x="3446" y="429"/>
                  </a:lnTo>
                  <a:cubicBezTo>
                    <a:pt x="3468" y="463"/>
                    <a:pt x="3487" y="486"/>
                    <a:pt x="3503" y="497"/>
                  </a:cubicBezTo>
                  <a:cubicBezTo>
                    <a:pt x="3519" y="509"/>
                    <a:pt x="3539" y="516"/>
                    <a:pt x="3565" y="519"/>
                  </a:cubicBezTo>
                  <a:lnTo>
                    <a:pt x="3565" y="533"/>
                  </a:lnTo>
                  <a:close/>
                  <a:moveTo>
                    <a:pt x="3233" y="265"/>
                  </a:moveTo>
                  <a:cubicBezTo>
                    <a:pt x="3238" y="265"/>
                    <a:pt x="3242" y="265"/>
                    <a:pt x="3245" y="265"/>
                  </a:cubicBezTo>
                  <a:cubicBezTo>
                    <a:pt x="3248" y="265"/>
                    <a:pt x="3251" y="265"/>
                    <a:pt x="3253" y="265"/>
                  </a:cubicBezTo>
                  <a:cubicBezTo>
                    <a:pt x="3297" y="265"/>
                    <a:pt x="3331" y="255"/>
                    <a:pt x="3353" y="233"/>
                  </a:cubicBezTo>
                  <a:cubicBezTo>
                    <a:pt x="3376" y="211"/>
                    <a:pt x="3387" y="184"/>
                    <a:pt x="3387" y="151"/>
                  </a:cubicBezTo>
                  <a:cubicBezTo>
                    <a:pt x="3387" y="118"/>
                    <a:pt x="3378" y="92"/>
                    <a:pt x="3360" y="71"/>
                  </a:cubicBezTo>
                  <a:cubicBezTo>
                    <a:pt x="3342" y="51"/>
                    <a:pt x="3318" y="41"/>
                    <a:pt x="3287" y="41"/>
                  </a:cubicBezTo>
                  <a:cubicBezTo>
                    <a:pt x="3274" y="41"/>
                    <a:pt x="3256" y="43"/>
                    <a:pt x="3233" y="48"/>
                  </a:cubicBezTo>
                  <a:lnTo>
                    <a:pt x="3233" y="265"/>
                  </a:lnTo>
                  <a:close/>
                  <a:moveTo>
                    <a:pt x="3882" y="0"/>
                  </a:moveTo>
                  <a:lnTo>
                    <a:pt x="3882" y="180"/>
                  </a:lnTo>
                  <a:lnTo>
                    <a:pt x="3869" y="180"/>
                  </a:lnTo>
                  <a:cubicBezTo>
                    <a:pt x="3865" y="145"/>
                    <a:pt x="3858" y="118"/>
                    <a:pt x="3847" y="97"/>
                  </a:cubicBezTo>
                  <a:cubicBezTo>
                    <a:pt x="3836" y="77"/>
                    <a:pt x="3821" y="60"/>
                    <a:pt x="3801" y="48"/>
                  </a:cubicBezTo>
                  <a:cubicBezTo>
                    <a:pt x="3782" y="36"/>
                    <a:pt x="3761" y="30"/>
                    <a:pt x="3740" y="30"/>
                  </a:cubicBezTo>
                  <a:cubicBezTo>
                    <a:pt x="3716" y="30"/>
                    <a:pt x="3697" y="39"/>
                    <a:pt x="3681" y="55"/>
                  </a:cubicBezTo>
                  <a:cubicBezTo>
                    <a:pt x="3665" y="71"/>
                    <a:pt x="3658" y="90"/>
                    <a:pt x="3658" y="110"/>
                  </a:cubicBezTo>
                  <a:cubicBezTo>
                    <a:pt x="3658" y="126"/>
                    <a:pt x="3663" y="141"/>
                    <a:pt x="3672" y="154"/>
                  </a:cubicBezTo>
                  <a:cubicBezTo>
                    <a:pt x="3687" y="173"/>
                    <a:pt x="3720" y="199"/>
                    <a:pt x="3774" y="231"/>
                  </a:cubicBezTo>
                  <a:cubicBezTo>
                    <a:pt x="3818" y="257"/>
                    <a:pt x="3847" y="277"/>
                    <a:pt x="3863" y="291"/>
                  </a:cubicBezTo>
                  <a:cubicBezTo>
                    <a:pt x="3879" y="305"/>
                    <a:pt x="3891" y="321"/>
                    <a:pt x="3900" y="340"/>
                  </a:cubicBezTo>
                  <a:cubicBezTo>
                    <a:pt x="3909" y="359"/>
                    <a:pt x="3913" y="379"/>
                    <a:pt x="3913" y="400"/>
                  </a:cubicBezTo>
                  <a:cubicBezTo>
                    <a:pt x="3913" y="439"/>
                    <a:pt x="3899" y="473"/>
                    <a:pt x="3872" y="502"/>
                  </a:cubicBezTo>
                  <a:cubicBezTo>
                    <a:pt x="3844" y="531"/>
                    <a:pt x="3809" y="545"/>
                    <a:pt x="3766" y="545"/>
                  </a:cubicBezTo>
                  <a:cubicBezTo>
                    <a:pt x="3752" y="545"/>
                    <a:pt x="3740" y="544"/>
                    <a:pt x="3728" y="541"/>
                  </a:cubicBezTo>
                  <a:cubicBezTo>
                    <a:pt x="3721" y="540"/>
                    <a:pt x="3706" y="536"/>
                    <a:pt x="3684" y="527"/>
                  </a:cubicBezTo>
                  <a:cubicBezTo>
                    <a:pt x="3661" y="519"/>
                    <a:pt x="3647" y="515"/>
                    <a:pt x="3641" y="515"/>
                  </a:cubicBezTo>
                  <a:cubicBezTo>
                    <a:pt x="3635" y="515"/>
                    <a:pt x="3631" y="517"/>
                    <a:pt x="3627" y="521"/>
                  </a:cubicBezTo>
                  <a:cubicBezTo>
                    <a:pt x="3624" y="525"/>
                    <a:pt x="3622" y="533"/>
                    <a:pt x="3620" y="545"/>
                  </a:cubicBezTo>
                  <a:lnTo>
                    <a:pt x="3607" y="545"/>
                  </a:lnTo>
                  <a:lnTo>
                    <a:pt x="3607" y="366"/>
                  </a:lnTo>
                  <a:lnTo>
                    <a:pt x="3620" y="366"/>
                  </a:lnTo>
                  <a:cubicBezTo>
                    <a:pt x="3626" y="404"/>
                    <a:pt x="3634" y="432"/>
                    <a:pt x="3644" y="450"/>
                  </a:cubicBezTo>
                  <a:cubicBezTo>
                    <a:pt x="3654" y="469"/>
                    <a:pt x="3670" y="484"/>
                    <a:pt x="3690" y="496"/>
                  </a:cubicBezTo>
                  <a:cubicBezTo>
                    <a:pt x="3711" y="509"/>
                    <a:pt x="3734" y="515"/>
                    <a:pt x="3759" y="515"/>
                  </a:cubicBezTo>
                  <a:cubicBezTo>
                    <a:pt x="3787" y="515"/>
                    <a:pt x="3810" y="506"/>
                    <a:pt x="3827" y="490"/>
                  </a:cubicBezTo>
                  <a:cubicBezTo>
                    <a:pt x="3843" y="473"/>
                    <a:pt x="3852" y="453"/>
                    <a:pt x="3852" y="430"/>
                  </a:cubicBezTo>
                  <a:cubicBezTo>
                    <a:pt x="3852" y="417"/>
                    <a:pt x="3849" y="404"/>
                    <a:pt x="3842" y="391"/>
                  </a:cubicBezTo>
                  <a:cubicBezTo>
                    <a:pt x="3836" y="378"/>
                    <a:pt x="3826" y="365"/>
                    <a:pt x="3813" y="354"/>
                  </a:cubicBezTo>
                  <a:cubicBezTo>
                    <a:pt x="3804" y="346"/>
                    <a:pt x="3779" y="330"/>
                    <a:pt x="3739" y="305"/>
                  </a:cubicBezTo>
                  <a:cubicBezTo>
                    <a:pt x="3700" y="280"/>
                    <a:pt x="3671" y="260"/>
                    <a:pt x="3654" y="245"/>
                  </a:cubicBezTo>
                  <a:cubicBezTo>
                    <a:pt x="3637" y="230"/>
                    <a:pt x="3625" y="214"/>
                    <a:pt x="3616" y="196"/>
                  </a:cubicBezTo>
                  <a:cubicBezTo>
                    <a:pt x="3607" y="178"/>
                    <a:pt x="3603" y="158"/>
                    <a:pt x="3603" y="137"/>
                  </a:cubicBezTo>
                  <a:cubicBezTo>
                    <a:pt x="3603" y="99"/>
                    <a:pt x="3616" y="67"/>
                    <a:pt x="3641" y="40"/>
                  </a:cubicBezTo>
                  <a:cubicBezTo>
                    <a:pt x="3667" y="13"/>
                    <a:pt x="3700" y="0"/>
                    <a:pt x="3739" y="0"/>
                  </a:cubicBezTo>
                  <a:cubicBezTo>
                    <a:pt x="3764" y="0"/>
                    <a:pt x="3791" y="6"/>
                    <a:pt x="3818" y="20"/>
                  </a:cubicBezTo>
                  <a:cubicBezTo>
                    <a:pt x="3831" y="26"/>
                    <a:pt x="3840" y="30"/>
                    <a:pt x="3846" y="30"/>
                  </a:cubicBezTo>
                  <a:cubicBezTo>
                    <a:pt x="3851" y="30"/>
                    <a:pt x="3856" y="28"/>
                    <a:pt x="3860" y="24"/>
                  </a:cubicBezTo>
                  <a:cubicBezTo>
                    <a:pt x="3864" y="20"/>
                    <a:pt x="3867" y="12"/>
                    <a:pt x="3869" y="0"/>
                  </a:cubicBezTo>
                  <a:lnTo>
                    <a:pt x="3882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371375">
                <a:defRPr/>
              </a:pPr>
              <a:endParaRPr lang="en-US" sz="2699" kern="0">
                <a:solidFill>
                  <a:srgbClr val="242852">
                    <a:lumMod val="60000"/>
                    <a:lumOff val="40000"/>
                  </a:srgbClr>
                </a:solidFill>
                <a:latin typeface="Calisto MT" panose="02040603050505030304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5CB5B777-6627-42C6-B27C-6459A74881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75145" y="2669382"/>
              <a:ext cx="2322498" cy="297656"/>
            </a:xfrm>
            <a:custGeom>
              <a:avLst/>
              <a:gdLst>
                <a:gd name="T0" fmla="*/ 7112 w 2939"/>
                <a:gd name="T1" fmla="*/ 283772 h 305"/>
                <a:gd name="T2" fmla="*/ 21336 w 2939"/>
                <a:gd name="T3" fmla="*/ 19570 h 305"/>
                <a:gd name="T4" fmla="*/ 89297 w 2939"/>
                <a:gd name="T5" fmla="*/ 13699 h 305"/>
                <a:gd name="T6" fmla="*/ 60848 w 2939"/>
                <a:gd name="T7" fmla="*/ 270073 h 305"/>
                <a:gd name="T8" fmla="*/ 227589 w 2939"/>
                <a:gd name="T9" fmla="*/ 5871 h 305"/>
                <a:gd name="T10" fmla="*/ 324788 w 2939"/>
                <a:gd name="T11" fmla="*/ 13699 h 305"/>
                <a:gd name="T12" fmla="*/ 370622 w 2939"/>
                <a:gd name="T13" fmla="*/ 25442 h 305"/>
                <a:gd name="T14" fmla="*/ 225218 w 2939"/>
                <a:gd name="T15" fmla="*/ 242674 h 305"/>
                <a:gd name="T16" fmla="*/ 182545 w 2939"/>
                <a:gd name="T17" fmla="*/ 291600 h 305"/>
                <a:gd name="T18" fmla="*/ 211784 w 2939"/>
                <a:gd name="T19" fmla="*/ 44034 h 305"/>
                <a:gd name="T20" fmla="*/ 485207 w 2939"/>
                <a:gd name="T21" fmla="*/ 291600 h 305"/>
                <a:gd name="T22" fmla="*/ 515236 w 2939"/>
                <a:gd name="T23" fmla="*/ 56754 h 305"/>
                <a:gd name="T24" fmla="*/ 569762 w 2939"/>
                <a:gd name="T25" fmla="*/ 5871 h 305"/>
                <a:gd name="T26" fmla="*/ 577665 w 2939"/>
                <a:gd name="T27" fmla="*/ 291600 h 305"/>
                <a:gd name="T28" fmla="*/ 659059 w 2939"/>
                <a:gd name="T29" fmla="*/ 149714 h 305"/>
                <a:gd name="T30" fmla="*/ 899292 w 2939"/>
                <a:gd name="T31" fmla="*/ 0 h 305"/>
                <a:gd name="T32" fmla="*/ 825010 w 2939"/>
                <a:gd name="T33" fmla="*/ 256373 h 305"/>
                <a:gd name="T34" fmla="*/ 851878 w 2939"/>
                <a:gd name="T35" fmla="*/ 44034 h 305"/>
                <a:gd name="T36" fmla="*/ 964092 w 2939"/>
                <a:gd name="T37" fmla="*/ 152650 h 305"/>
                <a:gd name="T38" fmla="*/ 1268334 w 2939"/>
                <a:gd name="T39" fmla="*/ 220168 h 305"/>
                <a:gd name="T40" fmla="*/ 1239095 w 2939"/>
                <a:gd name="T41" fmla="*/ 5871 h 305"/>
                <a:gd name="T42" fmla="*/ 1281768 w 2939"/>
                <a:gd name="T43" fmla="*/ 55776 h 305"/>
                <a:gd name="T44" fmla="*/ 1143476 w 2939"/>
                <a:gd name="T45" fmla="*/ 274965 h 305"/>
                <a:gd name="T46" fmla="*/ 1096852 w 2939"/>
                <a:gd name="T47" fmla="*/ 283772 h 305"/>
                <a:gd name="T48" fmla="*/ 1112657 w 2939"/>
                <a:gd name="T49" fmla="*/ 24463 h 305"/>
                <a:gd name="T50" fmla="*/ 1459572 w 2939"/>
                <a:gd name="T51" fmla="*/ 135036 h 305"/>
                <a:gd name="T52" fmla="*/ 1543337 w 2939"/>
                <a:gd name="T53" fmla="*/ 192769 h 305"/>
                <a:gd name="T54" fmla="*/ 1459572 w 2939"/>
                <a:gd name="T55" fmla="*/ 149714 h 305"/>
                <a:gd name="T56" fmla="*/ 1511728 w 2939"/>
                <a:gd name="T57" fmla="*/ 275944 h 305"/>
                <a:gd name="T58" fmla="*/ 1560722 w 2939"/>
                <a:gd name="T59" fmla="*/ 291600 h 305"/>
                <a:gd name="T60" fmla="*/ 1428752 w 2939"/>
                <a:gd name="T61" fmla="*/ 269094 h 305"/>
                <a:gd name="T62" fmla="*/ 1400304 w 2939"/>
                <a:gd name="T63" fmla="*/ 13699 h 305"/>
                <a:gd name="T64" fmla="*/ 1549659 w 2939"/>
                <a:gd name="T65" fmla="*/ 38162 h 305"/>
                <a:gd name="T66" fmla="*/ 1808067 w 2939"/>
                <a:gd name="T67" fmla="*/ 98831 h 305"/>
                <a:gd name="T68" fmla="*/ 1717980 w 2939"/>
                <a:gd name="T69" fmla="*/ 30334 h 305"/>
                <a:gd name="T70" fmla="*/ 1815970 w 2939"/>
                <a:gd name="T71" fmla="*/ 185920 h 305"/>
                <a:gd name="T72" fmla="*/ 1719560 w 2939"/>
                <a:gd name="T73" fmla="*/ 288665 h 305"/>
                <a:gd name="T74" fmla="*/ 1685580 w 2939"/>
                <a:gd name="T75" fmla="*/ 200598 h 305"/>
                <a:gd name="T76" fmla="*/ 1782780 w 2939"/>
                <a:gd name="T77" fmla="*/ 268116 h 305"/>
                <a:gd name="T78" fmla="*/ 1706126 w 2939"/>
                <a:gd name="T79" fmla="*/ 134058 h 305"/>
                <a:gd name="T80" fmla="*/ 1779619 w 2939"/>
                <a:gd name="T81" fmla="*/ 10764 h 305"/>
                <a:gd name="T82" fmla="*/ 2013529 w 2939"/>
                <a:gd name="T83" fmla="*/ 283772 h 305"/>
                <a:gd name="T84" fmla="*/ 1950310 w 2939"/>
                <a:gd name="T85" fmla="*/ 273987 h 305"/>
                <a:gd name="T86" fmla="*/ 1932135 w 2939"/>
                <a:gd name="T87" fmla="*/ 13699 h 305"/>
                <a:gd name="T88" fmla="*/ 2005627 w 2939"/>
                <a:gd name="T89" fmla="*/ 13699 h 305"/>
                <a:gd name="T90" fmla="*/ 1992193 w 2939"/>
                <a:gd name="T91" fmla="*/ 278880 h 305"/>
                <a:gd name="T92" fmla="*/ 2148660 w 2939"/>
                <a:gd name="T93" fmla="*/ 240717 h 305"/>
                <a:gd name="T94" fmla="*/ 2102036 w 2939"/>
                <a:gd name="T95" fmla="*/ 291600 h 305"/>
                <a:gd name="T96" fmla="*/ 2214250 w 2939"/>
                <a:gd name="T97" fmla="*/ 0 h 305"/>
                <a:gd name="T98" fmla="*/ 2240328 w 2939"/>
                <a:gd name="T99" fmla="*/ 291600 h 305"/>
                <a:gd name="T100" fmla="*/ 2242699 w 2939"/>
                <a:gd name="T101" fmla="*/ 195705 h 30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939" h="305">
                  <a:moveTo>
                    <a:pt x="113" y="290"/>
                  </a:moveTo>
                  <a:lnTo>
                    <a:pt x="113" y="298"/>
                  </a:lnTo>
                  <a:lnTo>
                    <a:pt x="0" y="298"/>
                  </a:lnTo>
                  <a:lnTo>
                    <a:pt x="0" y="290"/>
                  </a:lnTo>
                  <a:lnTo>
                    <a:pt x="9" y="290"/>
                  </a:lnTo>
                  <a:cubicBezTo>
                    <a:pt x="20" y="290"/>
                    <a:pt x="28" y="287"/>
                    <a:pt x="33" y="280"/>
                  </a:cubicBezTo>
                  <a:cubicBezTo>
                    <a:pt x="36" y="275"/>
                    <a:pt x="38" y="264"/>
                    <a:pt x="38" y="246"/>
                  </a:cubicBezTo>
                  <a:lnTo>
                    <a:pt x="38" y="58"/>
                  </a:lnTo>
                  <a:cubicBezTo>
                    <a:pt x="38" y="43"/>
                    <a:pt x="37" y="34"/>
                    <a:pt x="35" y="29"/>
                  </a:cubicBezTo>
                  <a:cubicBezTo>
                    <a:pt x="34" y="25"/>
                    <a:pt x="31" y="22"/>
                    <a:pt x="27" y="20"/>
                  </a:cubicBezTo>
                  <a:cubicBezTo>
                    <a:pt x="22" y="16"/>
                    <a:pt x="16" y="14"/>
                    <a:pt x="9" y="14"/>
                  </a:cubicBezTo>
                  <a:lnTo>
                    <a:pt x="0" y="14"/>
                  </a:lnTo>
                  <a:lnTo>
                    <a:pt x="0" y="6"/>
                  </a:lnTo>
                  <a:lnTo>
                    <a:pt x="113" y="6"/>
                  </a:lnTo>
                  <a:lnTo>
                    <a:pt x="113" y="14"/>
                  </a:lnTo>
                  <a:lnTo>
                    <a:pt x="103" y="14"/>
                  </a:lnTo>
                  <a:cubicBezTo>
                    <a:pt x="92" y="14"/>
                    <a:pt x="85" y="18"/>
                    <a:pt x="80" y="25"/>
                  </a:cubicBezTo>
                  <a:cubicBezTo>
                    <a:pt x="76" y="30"/>
                    <a:pt x="75" y="41"/>
                    <a:pt x="75" y="58"/>
                  </a:cubicBezTo>
                  <a:lnTo>
                    <a:pt x="75" y="246"/>
                  </a:lnTo>
                  <a:cubicBezTo>
                    <a:pt x="75" y="261"/>
                    <a:pt x="76" y="271"/>
                    <a:pt x="77" y="276"/>
                  </a:cubicBezTo>
                  <a:cubicBezTo>
                    <a:pt x="79" y="279"/>
                    <a:pt x="81" y="282"/>
                    <a:pt x="86" y="285"/>
                  </a:cubicBezTo>
                  <a:cubicBezTo>
                    <a:pt x="91" y="288"/>
                    <a:pt x="97" y="290"/>
                    <a:pt x="103" y="290"/>
                  </a:cubicBezTo>
                  <a:lnTo>
                    <a:pt x="113" y="290"/>
                  </a:lnTo>
                  <a:close/>
                  <a:moveTo>
                    <a:pt x="216" y="6"/>
                  </a:moveTo>
                  <a:lnTo>
                    <a:pt x="288" y="6"/>
                  </a:lnTo>
                  <a:lnTo>
                    <a:pt x="448" y="225"/>
                  </a:lnTo>
                  <a:lnTo>
                    <a:pt x="448" y="57"/>
                  </a:lnTo>
                  <a:cubicBezTo>
                    <a:pt x="448" y="39"/>
                    <a:pt x="446" y="28"/>
                    <a:pt x="443" y="23"/>
                  </a:cubicBezTo>
                  <a:cubicBezTo>
                    <a:pt x="438" y="17"/>
                    <a:pt x="430" y="14"/>
                    <a:pt x="420" y="14"/>
                  </a:cubicBezTo>
                  <a:lnTo>
                    <a:pt x="411" y="14"/>
                  </a:lnTo>
                  <a:lnTo>
                    <a:pt x="411" y="6"/>
                  </a:lnTo>
                  <a:lnTo>
                    <a:pt x="502" y="6"/>
                  </a:lnTo>
                  <a:lnTo>
                    <a:pt x="502" y="14"/>
                  </a:lnTo>
                  <a:lnTo>
                    <a:pt x="493" y="14"/>
                  </a:lnTo>
                  <a:cubicBezTo>
                    <a:pt x="482" y="14"/>
                    <a:pt x="474" y="18"/>
                    <a:pt x="469" y="26"/>
                  </a:cubicBezTo>
                  <a:cubicBezTo>
                    <a:pt x="467" y="30"/>
                    <a:pt x="465" y="41"/>
                    <a:pt x="465" y="57"/>
                  </a:cubicBezTo>
                  <a:lnTo>
                    <a:pt x="465" y="303"/>
                  </a:lnTo>
                  <a:lnTo>
                    <a:pt x="458" y="303"/>
                  </a:lnTo>
                  <a:lnTo>
                    <a:pt x="285" y="68"/>
                  </a:lnTo>
                  <a:lnTo>
                    <a:pt x="285" y="248"/>
                  </a:lnTo>
                  <a:cubicBezTo>
                    <a:pt x="285" y="265"/>
                    <a:pt x="287" y="277"/>
                    <a:pt x="290" y="281"/>
                  </a:cubicBezTo>
                  <a:cubicBezTo>
                    <a:pt x="295" y="287"/>
                    <a:pt x="303" y="290"/>
                    <a:pt x="313" y="290"/>
                  </a:cubicBezTo>
                  <a:lnTo>
                    <a:pt x="322" y="290"/>
                  </a:lnTo>
                  <a:lnTo>
                    <a:pt x="322" y="298"/>
                  </a:lnTo>
                  <a:lnTo>
                    <a:pt x="231" y="298"/>
                  </a:lnTo>
                  <a:lnTo>
                    <a:pt x="231" y="290"/>
                  </a:lnTo>
                  <a:lnTo>
                    <a:pt x="240" y="290"/>
                  </a:lnTo>
                  <a:cubicBezTo>
                    <a:pt x="251" y="290"/>
                    <a:pt x="259" y="286"/>
                    <a:pt x="264" y="279"/>
                  </a:cubicBezTo>
                  <a:cubicBezTo>
                    <a:pt x="267" y="274"/>
                    <a:pt x="268" y="264"/>
                    <a:pt x="268" y="248"/>
                  </a:cubicBezTo>
                  <a:lnTo>
                    <a:pt x="268" y="45"/>
                  </a:lnTo>
                  <a:cubicBezTo>
                    <a:pt x="260" y="35"/>
                    <a:pt x="255" y="28"/>
                    <a:pt x="251" y="25"/>
                  </a:cubicBezTo>
                  <a:cubicBezTo>
                    <a:pt x="247" y="22"/>
                    <a:pt x="241" y="19"/>
                    <a:pt x="233" y="16"/>
                  </a:cubicBezTo>
                  <a:cubicBezTo>
                    <a:pt x="230" y="15"/>
                    <a:pt x="224" y="14"/>
                    <a:pt x="216" y="14"/>
                  </a:cubicBezTo>
                  <a:lnTo>
                    <a:pt x="216" y="6"/>
                  </a:lnTo>
                  <a:close/>
                  <a:moveTo>
                    <a:pt x="614" y="298"/>
                  </a:moveTo>
                  <a:lnTo>
                    <a:pt x="614" y="290"/>
                  </a:lnTo>
                  <a:lnTo>
                    <a:pt x="624" y="290"/>
                  </a:lnTo>
                  <a:cubicBezTo>
                    <a:pt x="635" y="290"/>
                    <a:pt x="643" y="286"/>
                    <a:pt x="647" y="278"/>
                  </a:cubicBezTo>
                  <a:cubicBezTo>
                    <a:pt x="650" y="274"/>
                    <a:pt x="652" y="263"/>
                    <a:pt x="652" y="246"/>
                  </a:cubicBezTo>
                  <a:lnTo>
                    <a:pt x="652" y="58"/>
                  </a:lnTo>
                  <a:cubicBezTo>
                    <a:pt x="652" y="40"/>
                    <a:pt x="650" y="28"/>
                    <a:pt x="646" y="24"/>
                  </a:cubicBezTo>
                  <a:cubicBezTo>
                    <a:pt x="641" y="18"/>
                    <a:pt x="634" y="14"/>
                    <a:pt x="624" y="14"/>
                  </a:cubicBezTo>
                  <a:lnTo>
                    <a:pt x="614" y="14"/>
                  </a:lnTo>
                  <a:lnTo>
                    <a:pt x="614" y="6"/>
                  </a:lnTo>
                  <a:lnTo>
                    <a:pt x="721" y="6"/>
                  </a:lnTo>
                  <a:cubicBezTo>
                    <a:pt x="760" y="6"/>
                    <a:pt x="790" y="11"/>
                    <a:pt x="810" y="21"/>
                  </a:cubicBezTo>
                  <a:cubicBezTo>
                    <a:pt x="831" y="31"/>
                    <a:pt x="847" y="48"/>
                    <a:pt x="860" y="71"/>
                  </a:cubicBezTo>
                  <a:cubicBezTo>
                    <a:pt x="872" y="94"/>
                    <a:pt x="879" y="121"/>
                    <a:pt x="879" y="151"/>
                  </a:cubicBezTo>
                  <a:cubicBezTo>
                    <a:pt x="879" y="191"/>
                    <a:pt x="867" y="225"/>
                    <a:pt x="845" y="252"/>
                  </a:cubicBezTo>
                  <a:cubicBezTo>
                    <a:pt x="820" y="283"/>
                    <a:pt x="782" y="298"/>
                    <a:pt x="731" y="298"/>
                  </a:cubicBezTo>
                  <a:lnTo>
                    <a:pt x="614" y="298"/>
                  </a:lnTo>
                  <a:close/>
                  <a:moveTo>
                    <a:pt x="689" y="277"/>
                  </a:moveTo>
                  <a:cubicBezTo>
                    <a:pt x="705" y="281"/>
                    <a:pt x="719" y="283"/>
                    <a:pt x="730" y="283"/>
                  </a:cubicBezTo>
                  <a:cubicBezTo>
                    <a:pt x="760" y="283"/>
                    <a:pt x="785" y="271"/>
                    <a:pt x="805" y="248"/>
                  </a:cubicBezTo>
                  <a:cubicBezTo>
                    <a:pt x="824" y="225"/>
                    <a:pt x="834" y="193"/>
                    <a:pt x="834" y="153"/>
                  </a:cubicBezTo>
                  <a:cubicBezTo>
                    <a:pt x="834" y="113"/>
                    <a:pt x="824" y="81"/>
                    <a:pt x="805" y="58"/>
                  </a:cubicBezTo>
                  <a:cubicBezTo>
                    <a:pt x="785" y="34"/>
                    <a:pt x="760" y="23"/>
                    <a:pt x="729" y="23"/>
                  </a:cubicBezTo>
                  <a:cubicBezTo>
                    <a:pt x="717" y="23"/>
                    <a:pt x="704" y="25"/>
                    <a:pt x="689" y="29"/>
                  </a:cubicBezTo>
                  <a:lnTo>
                    <a:pt x="689" y="277"/>
                  </a:lnTo>
                  <a:close/>
                  <a:moveTo>
                    <a:pt x="1138" y="0"/>
                  </a:moveTo>
                  <a:cubicBezTo>
                    <a:pt x="1172" y="0"/>
                    <a:pt x="1202" y="14"/>
                    <a:pt x="1227" y="43"/>
                  </a:cubicBezTo>
                  <a:cubicBezTo>
                    <a:pt x="1252" y="72"/>
                    <a:pt x="1264" y="108"/>
                    <a:pt x="1264" y="151"/>
                  </a:cubicBezTo>
                  <a:cubicBezTo>
                    <a:pt x="1264" y="195"/>
                    <a:pt x="1251" y="232"/>
                    <a:pt x="1226" y="261"/>
                  </a:cubicBezTo>
                  <a:cubicBezTo>
                    <a:pt x="1201" y="290"/>
                    <a:pt x="1171" y="305"/>
                    <a:pt x="1135" y="305"/>
                  </a:cubicBezTo>
                  <a:cubicBezTo>
                    <a:pt x="1099" y="305"/>
                    <a:pt x="1068" y="290"/>
                    <a:pt x="1044" y="262"/>
                  </a:cubicBezTo>
                  <a:cubicBezTo>
                    <a:pt x="1019" y="233"/>
                    <a:pt x="1007" y="196"/>
                    <a:pt x="1007" y="151"/>
                  </a:cubicBezTo>
                  <a:cubicBezTo>
                    <a:pt x="1007" y="105"/>
                    <a:pt x="1021" y="67"/>
                    <a:pt x="1049" y="38"/>
                  </a:cubicBezTo>
                  <a:cubicBezTo>
                    <a:pt x="1074" y="12"/>
                    <a:pt x="1104" y="0"/>
                    <a:pt x="1138" y="0"/>
                  </a:cubicBezTo>
                  <a:close/>
                  <a:moveTo>
                    <a:pt x="1134" y="15"/>
                  </a:moveTo>
                  <a:cubicBezTo>
                    <a:pt x="1111" y="15"/>
                    <a:pt x="1092" y="25"/>
                    <a:pt x="1078" y="45"/>
                  </a:cubicBezTo>
                  <a:cubicBezTo>
                    <a:pt x="1060" y="69"/>
                    <a:pt x="1051" y="104"/>
                    <a:pt x="1051" y="150"/>
                  </a:cubicBezTo>
                  <a:cubicBezTo>
                    <a:pt x="1051" y="198"/>
                    <a:pt x="1060" y="235"/>
                    <a:pt x="1079" y="260"/>
                  </a:cubicBezTo>
                  <a:cubicBezTo>
                    <a:pt x="1093" y="280"/>
                    <a:pt x="1111" y="289"/>
                    <a:pt x="1134" y="289"/>
                  </a:cubicBezTo>
                  <a:cubicBezTo>
                    <a:pt x="1159" y="289"/>
                    <a:pt x="1179" y="279"/>
                    <a:pt x="1196" y="257"/>
                  </a:cubicBezTo>
                  <a:cubicBezTo>
                    <a:pt x="1212" y="236"/>
                    <a:pt x="1220" y="202"/>
                    <a:pt x="1220" y="156"/>
                  </a:cubicBezTo>
                  <a:cubicBezTo>
                    <a:pt x="1220" y="106"/>
                    <a:pt x="1211" y="69"/>
                    <a:pt x="1193" y="45"/>
                  </a:cubicBezTo>
                  <a:cubicBezTo>
                    <a:pt x="1179" y="25"/>
                    <a:pt x="1159" y="15"/>
                    <a:pt x="1134" y="15"/>
                  </a:cubicBezTo>
                  <a:close/>
                  <a:moveTo>
                    <a:pt x="1373" y="6"/>
                  </a:moveTo>
                  <a:lnTo>
                    <a:pt x="1445" y="6"/>
                  </a:lnTo>
                  <a:lnTo>
                    <a:pt x="1605" y="225"/>
                  </a:lnTo>
                  <a:lnTo>
                    <a:pt x="1605" y="57"/>
                  </a:lnTo>
                  <a:cubicBezTo>
                    <a:pt x="1605" y="39"/>
                    <a:pt x="1603" y="28"/>
                    <a:pt x="1600" y="23"/>
                  </a:cubicBezTo>
                  <a:cubicBezTo>
                    <a:pt x="1595" y="17"/>
                    <a:pt x="1587" y="14"/>
                    <a:pt x="1577" y="14"/>
                  </a:cubicBezTo>
                  <a:lnTo>
                    <a:pt x="1568" y="14"/>
                  </a:lnTo>
                  <a:lnTo>
                    <a:pt x="1568" y="6"/>
                  </a:lnTo>
                  <a:lnTo>
                    <a:pt x="1659" y="6"/>
                  </a:lnTo>
                  <a:lnTo>
                    <a:pt x="1659" y="14"/>
                  </a:lnTo>
                  <a:lnTo>
                    <a:pt x="1650" y="14"/>
                  </a:lnTo>
                  <a:cubicBezTo>
                    <a:pt x="1639" y="14"/>
                    <a:pt x="1631" y="18"/>
                    <a:pt x="1626" y="26"/>
                  </a:cubicBezTo>
                  <a:cubicBezTo>
                    <a:pt x="1624" y="30"/>
                    <a:pt x="1622" y="41"/>
                    <a:pt x="1622" y="57"/>
                  </a:cubicBezTo>
                  <a:lnTo>
                    <a:pt x="1622" y="303"/>
                  </a:lnTo>
                  <a:lnTo>
                    <a:pt x="1615" y="303"/>
                  </a:lnTo>
                  <a:lnTo>
                    <a:pt x="1442" y="68"/>
                  </a:lnTo>
                  <a:lnTo>
                    <a:pt x="1442" y="248"/>
                  </a:lnTo>
                  <a:cubicBezTo>
                    <a:pt x="1442" y="265"/>
                    <a:pt x="1444" y="277"/>
                    <a:pt x="1447" y="281"/>
                  </a:cubicBezTo>
                  <a:cubicBezTo>
                    <a:pt x="1452" y="287"/>
                    <a:pt x="1460" y="290"/>
                    <a:pt x="1470" y="290"/>
                  </a:cubicBezTo>
                  <a:lnTo>
                    <a:pt x="1479" y="290"/>
                  </a:lnTo>
                  <a:lnTo>
                    <a:pt x="1479" y="298"/>
                  </a:lnTo>
                  <a:lnTo>
                    <a:pt x="1388" y="298"/>
                  </a:lnTo>
                  <a:lnTo>
                    <a:pt x="1388" y="290"/>
                  </a:lnTo>
                  <a:lnTo>
                    <a:pt x="1397" y="290"/>
                  </a:lnTo>
                  <a:cubicBezTo>
                    <a:pt x="1408" y="290"/>
                    <a:pt x="1416" y="286"/>
                    <a:pt x="1421" y="279"/>
                  </a:cubicBezTo>
                  <a:cubicBezTo>
                    <a:pt x="1424" y="274"/>
                    <a:pt x="1425" y="264"/>
                    <a:pt x="1425" y="248"/>
                  </a:cubicBezTo>
                  <a:lnTo>
                    <a:pt x="1425" y="45"/>
                  </a:lnTo>
                  <a:cubicBezTo>
                    <a:pt x="1417" y="35"/>
                    <a:pt x="1412" y="28"/>
                    <a:pt x="1408" y="25"/>
                  </a:cubicBezTo>
                  <a:cubicBezTo>
                    <a:pt x="1404" y="22"/>
                    <a:pt x="1398" y="19"/>
                    <a:pt x="1390" y="16"/>
                  </a:cubicBezTo>
                  <a:cubicBezTo>
                    <a:pt x="1387" y="15"/>
                    <a:pt x="1381" y="14"/>
                    <a:pt x="1373" y="14"/>
                  </a:cubicBezTo>
                  <a:lnTo>
                    <a:pt x="1373" y="6"/>
                  </a:lnTo>
                  <a:close/>
                  <a:moveTo>
                    <a:pt x="1847" y="22"/>
                  </a:moveTo>
                  <a:lnTo>
                    <a:pt x="1847" y="138"/>
                  </a:lnTo>
                  <a:lnTo>
                    <a:pt x="1905" y="138"/>
                  </a:lnTo>
                  <a:cubicBezTo>
                    <a:pt x="1920" y="138"/>
                    <a:pt x="1930" y="135"/>
                    <a:pt x="1935" y="130"/>
                  </a:cubicBezTo>
                  <a:cubicBezTo>
                    <a:pt x="1942" y="124"/>
                    <a:pt x="1945" y="112"/>
                    <a:pt x="1946" y="95"/>
                  </a:cubicBezTo>
                  <a:lnTo>
                    <a:pt x="1953" y="95"/>
                  </a:lnTo>
                  <a:lnTo>
                    <a:pt x="1953" y="197"/>
                  </a:lnTo>
                  <a:lnTo>
                    <a:pt x="1946" y="197"/>
                  </a:lnTo>
                  <a:cubicBezTo>
                    <a:pt x="1944" y="183"/>
                    <a:pt x="1942" y="173"/>
                    <a:pt x="1941" y="169"/>
                  </a:cubicBezTo>
                  <a:cubicBezTo>
                    <a:pt x="1938" y="164"/>
                    <a:pt x="1934" y="161"/>
                    <a:pt x="1929" y="158"/>
                  </a:cubicBezTo>
                  <a:cubicBezTo>
                    <a:pt x="1924" y="155"/>
                    <a:pt x="1916" y="153"/>
                    <a:pt x="1905" y="153"/>
                  </a:cubicBezTo>
                  <a:lnTo>
                    <a:pt x="1847" y="153"/>
                  </a:lnTo>
                  <a:lnTo>
                    <a:pt x="1847" y="249"/>
                  </a:lnTo>
                  <a:cubicBezTo>
                    <a:pt x="1847" y="262"/>
                    <a:pt x="1848" y="270"/>
                    <a:pt x="1849" y="273"/>
                  </a:cubicBezTo>
                  <a:cubicBezTo>
                    <a:pt x="1850" y="276"/>
                    <a:pt x="1851" y="278"/>
                    <a:pt x="1854" y="280"/>
                  </a:cubicBezTo>
                  <a:cubicBezTo>
                    <a:pt x="1857" y="281"/>
                    <a:pt x="1862" y="282"/>
                    <a:pt x="1869" y="282"/>
                  </a:cubicBezTo>
                  <a:lnTo>
                    <a:pt x="1913" y="282"/>
                  </a:lnTo>
                  <a:cubicBezTo>
                    <a:pt x="1928" y="282"/>
                    <a:pt x="1939" y="281"/>
                    <a:pt x="1946" y="279"/>
                  </a:cubicBezTo>
                  <a:cubicBezTo>
                    <a:pt x="1952" y="276"/>
                    <a:pt x="1959" y="272"/>
                    <a:pt x="1965" y="265"/>
                  </a:cubicBezTo>
                  <a:cubicBezTo>
                    <a:pt x="1973" y="256"/>
                    <a:pt x="1981" y="243"/>
                    <a:pt x="1990" y="225"/>
                  </a:cubicBezTo>
                  <a:lnTo>
                    <a:pt x="1997" y="225"/>
                  </a:lnTo>
                  <a:lnTo>
                    <a:pt x="1975" y="298"/>
                  </a:lnTo>
                  <a:lnTo>
                    <a:pt x="1772" y="298"/>
                  </a:lnTo>
                  <a:lnTo>
                    <a:pt x="1772" y="290"/>
                  </a:lnTo>
                  <a:lnTo>
                    <a:pt x="1782" y="290"/>
                  </a:lnTo>
                  <a:cubicBezTo>
                    <a:pt x="1788" y="290"/>
                    <a:pt x="1794" y="288"/>
                    <a:pt x="1799" y="285"/>
                  </a:cubicBezTo>
                  <a:cubicBezTo>
                    <a:pt x="1803" y="283"/>
                    <a:pt x="1806" y="279"/>
                    <a:pt x="1808" y="275"/>
                  </a:cubicBezTo>
                  <a:cubicBezTo>
                    <a:pt x="1809" y="270"/>
                    <a:pt x="1810" y="261"/>
                    <a:pt x="1810" y="247"/>
                  </a:cubicBezTo>
                  <a:lnTo>
                    <a:pt x="1810" y="57"/>
                  </a:lnTo>
                  <a:cubicBezTo>
                    <a:pt x="1810" y="39"/>
                    <a:pt x="1808" y="27"/>
                    <a:pt x="1805" y="23"/>
                  </a:cubicBezTo>
                  <a:cubicBezTo>
                    <a:pt x="1800" y="17"/>
                    <a:pt x="1792" y="14"/>
                    <a:pt x="1782" y="14"/>
                  </a:cubicBezTo>
                  <a:lnTo>
                    <a:pt x="1772" y="14"/>
                  </a:lnTo>
                  <a:lnTo>
                    <a:pt x="1772" y="6"/>
                  </a:lnTo>
                  <a:lnTo>
                    <a:pt x="1975" y="6"/>
                  </a:lnTo>
                  <a:lnTo>
                    <a:pt x="1978" y="70"/>
                  </a:lnTo>
                  <a:lnTo>
                    <a:pt x="1970" y="70"/>
                  </a:lnTo>
                  <a:cubicBezTo>
                    <a:pt x="1967" y="55"/>
                    <a:pt x="1964" y="44"/>
                    <a:pt x="1961" y="39"/>
                  </a:cubicBezTo>
                  <a:cubicBezTo>
                    <a:pt x="1958" y="33"/>
                    <a:pt x="1953" y="29"/>
                    <a:pt x="1946" y="26"/>
                  </a:cubicBezTo>
                  <a:cubicBezTo>
                    <a:pt x="1941" y="23"/>
                    <a:pt x="1932" y="22"/>
                    <a:pt x="1919" y="22"/>
                  </a:cubicBezTo>
                  <a:lnTo>
                    <a:pt x="1847" y="22"/>
                  </a:lnTo>
                  <a:close/>
                  <a:moveTo>
                    <a:pt x="2288" y="0"/>
                  </a:moveTo>
                  <a:lnTo>
                    <a:pt x="2288" y="101"/>
                  </a:lnTo>
                  <a:lnTo>
                    <a:pt x="2280" y="101"/>
                  </a:lnTo>
                  <a:cubicBezTo>
                    <a:pt x="2278" y="81"/>
                    <a:pt x="2274" y="66"/>
                    <a:pt x="2268" y="54"/>
                  </a:cubicBezTo>
                  <a:cubicBezTo>
                    <a:pt x="2262" y="43"/>
                    <a:pt x="2253" y="34"/>
                    <a:pt x="2242" y="27"/>
                  </a:cubicBezTo>
                  <a:cubicBezTo>
                    <a:pt x="2231" y="20"/>
                    <a:pt x="2220" y="17"/>
                    <a:pt x="2208" y="17"/>
                  </a:cubicBezTo>
                  <a:cubicBezTo>
                    <a:pt x="2194" y="17"/>
                    <a:pt x="2183" y="22"/>
                    <a:pt x="2174" y="31"/>
                  </a:cubicBezTo>
                  <a:cubicBezTo>
                    <a:pt x="2166" y="40"/>
                    <a:pt x="2161" y="50"/>
                    <a:pt x="2161" y="62"/>
                  </a:cubicBezTo>
                  <a:cubicBezTo>
                    <a:pt x="2161" y="71"/>
                    <a:pt x="2164" y="79"/>
                    <a:pt x="2170" y="86"/>
                  </a:cubicBezTo>
                  <a:cubicBezTo>
                    <a:pt x="2178" y="97"/>
                    <a:pt x="2197" y="111"/>
                    <a:pt x="2227" y="129"/>
                  </a:cubicBezTo>
                  <a:cubicBezTo>
                    <a:pt x="2251" y="144"/>
                    <a:pt x="2268" y="155"/>
                    <a:pt x="2277" y="163"/>
                  </a:cubicBezTo>
                  <a:cubicBezTo>
                    <a:pt x="2286" y="171"/>
                    <a:pt x="2293" y="180"/>
                    <a:pt x="2298" y="190"/>
                  </a:cubicBezTo>
                  <a:cubicBezTo>
                    <a:pt x="2303" y="201"/>
                    <a:pt x="2305" y="212"/>
                    <a:pt x="2305" y="224"/>
                  </a:cubicBezTo>
                  <a:cubicBezTo>
                    <a:pt x="2305" y="246"/>
                    <a:pt x="2297" y="265"/>
                    <a:pt x="2282" y="281"/>
                  </a:cubicBezTo>
                  <a:cubicBezTo>
                    <a:pt x="2266" y="297"/>
                    <a:pt x="2247" y="305"/>
                    <a:pt x="2222" y="305"/>
                  </a:cubicBezTo>
                  <a:cubicBezTo>
                    <a:pt x="2215" y="305"/>
                    <a:pt x="2207" y="304"/>
                    <a:pt x="2201" y="303"/>
                  </a:cubicBezTo>
                  <a:cubicBezTo>
                    <a:pt x="2197" y="302"/>
                    <a:pt x="2188" y="299"/>
                    <a:pt x="2176" y="295"/>
                  </a:cubicBezTo>
                  <a:cubicBezTo>
                    <a:pt x="2163" y="290"/>
                    <a:pt x="2155" y="288"/>
                    <a:pt x="2152" y="288"/>
                  </a:cubicBezTo>
                  <a:cubicBezTo>
                    <a:pt x="2149" y="288"/>
                    <a:pt x="2146" y="289"/>
                    <a:pt x="2144" y="291"/>
                  </a:cubicBezTo>
                  <a:cubicBezTo>
                    <a:pt x="2142" y="294"/>
                    <a:pt x="2141" y="298"/>
                    <a:pt x="2140" y="305"/>
                  </a:cubicBezTo>
                  <a:lnTo>
                    <a:pt x="2133" y="305"/>
                  </a:lnTo>
                  <a:lnTo>
                    <a:pt x="2133" y="205"/>
                  </a:lnTo>
                  <a:lnTo>
                    <a:pt x="2140" y="205"/>
                  </a:lnTo>
                  <a:cubicBezTo>
                    <a:pt x="2143" y="226"/>
                    <a:pt x="2148" y="241"/>
                    <a:pt x="2154" y="252"/>
                  </a:cubicBezTo>
                  <a:cubicBezTo>
                    <a:pt x="2159" y="262"/>
                    <a:pt x="2168" y="271"/>
                    <a:pt x="2180" y="278"/>
                  </a:cubicBezTo>
                  <a:cubicBezTo>
                    <a:pt x="2191" y="285"/>
                    <a:pt x="2204" y="288"/>
                    <a:pt x="2218" y="288"/>
                  </a:cubicBezTo>
                  <a:cubicBezTo>
                    <a:pt x="2234" y="288"/>
                    <a:pt x="2247" y="283"/>
                    <a:pt x="2256" y="274"/>
                  </a:cubicBezTo>
                  <a:cubicBezTo>
                    <a:pt x="2266" y="264"/>
                    <a:pt x="2270" y="253"/>
                    <a:pt x="2270" y="240"/>
                  </a:cubicBezTo>
                  <a:cubicBezTo>
                    <a:pt x="2270" y="233"/>
                    <a:pt x="2269" y="226"/>
                    <a:pt x="2265" y="219"/>
                  </a:cubicBezTo>
                  <a:cubicBezTo>
                    <a:pt x="2262" y="211"/>
                    <a:pt x="2256" y="204"/>
                    <a:pt x="2249" y="198"/>
                  </a:cubicBezTo>
                  <a:cubicBezTo>
                    <a:pt x="2244" y="194"/>
                    <a:pt x="2230" y="185"/>
                    <a:pt x="2207" y="171"/>
                  </a:cubicBezTo>
                  <a:cubicBezTo>
                    <a:pt x="2185" y="157"/>
                    <a:pt x="2169" y="146"/>
                    <a:pt x="2159" y="137"/>
                  </a:cubicBezTo>
                  <a:cubicBezTo>
                    <a:pt x="2150" y="129"/>
                    <a:pt x="2143" y="120"/>
                    <a:pt x="2138" y="110"/>
                  </a:cubicBezTo>
                  <a:cubicBezTo>
                    <a:pt x="2133" y="100"/>
                    <a:pt x="2130" y="89"/>
                    <a:pt x="2130" y="77"/>
                  </a:cubicBezTo>
                  <a:cubicBezTo>
                    <a:pt x="2130" y="56"/>
                    <a:pt x="2138" y="38"/>
                    <a:pt x="2152" y="22"/>
                  </a:cubicBezTo>
                  <a:cubicBezTo>
                    <a:pt x="2167" y="7"/>
                    <a:pt x="2185" y="0"/>
                    <a:pt x="2207" y="0"/>
                  </a:cubicBezTo>
                  <a:cubicBezTo>
                    <a:pt x="2221" y="0"/>
                    <a:pt x="2236" y="4"/>
                    <a:pt x="2252" y="11"/>
                  </a:cubicBezTo>
                  <a:cubicBezTo>
                    <a:pt x="2259" y="15"/>
                    <a:pt x="2264" y="17"/>
                    <a:pt x="2267" y="17"/>
                  </a:cubicBezTo>
                  <a:cubicBezTo>
                    <a:pt x="2270" y="17"/>
                    <a:pt x="2273" y="15"/>
                    <a:pt x="2275" y="13"/>
                  </a:cubicBezTo>
                  <a:cubicBezTo>
                    <a:pt x="2277" y="11"/>
                    <a:pt x="2279" y="7"/>
                    <a:pt x="2280" y="0"/>
                  </a:cubicBezTo>
                  <a:lnTo>
                    <a:pt x="2288" y="0"/>
                  </a:lnTo>
                  <a:close/>
                  <a:moveTo>
                    <a:pt x="2548" y="290"/>
                  </a:moveTo>
                  <a:lnTo>
                    <a:pt x="2548" y="298"/>
                  </a:lnTo>
                  <a:lnTo>
                    <a:pt x="2435" y="298"/>
                  </a:lnTo>
                  <a:lnTo>
                    <a:pt x="2435" y="290"/>
                  </a:lnTo>
                  <a:lnTo>
                    <a:pt x="2445" y="290"/>
                  </a:lnTo>
                  <a:cubicBezTo>
                    <a:pt x="2455" y="290"/>
                    <a:pt x="2463" y="287"/>
                    <a:pt x="2468" y="280"/>
                  </a:cubicBezTo>
                  <a:cubicBezTo>
                    <a:pt x="2471" y="275"/>
                    <a:pt x="2473" y="264"/>
                    <a:pt x="2473" y="246"/>
                  </a:cubicBezTo>
                  <a:lnTo>
                    <a:pt x="2473" y="58"/>
                  </a:lnTo>
                  <a:cubicBezTo>
                    <a:pt x="2473" y="43"/>
                    <a:pt x="2472" y="34"/>
                    <a:pt x="2470" y="29"/>
                  </a:cubicBezTo>
                  <a:cubicBezTo>
                    <a:pt x="2469" y="25"/>
                    <a:pt x="2466" y="22"/>
                    <a:pt x="2462" y="20"/>
                  </a:cubicBezTo>
                  <a:cubicBezTo>
                    <a:pt x="2457" y="16"/>
                    <a:pt x="2451" y="14"/>
                    <a:pt x="2445" y="14"/>
                  </a:cubicBezTo>
                  <a:lnTo>
                    <a:pt x="2435" y="14"/>
                  </a:lnTo>
                  <a:lnTo>
                    <a:pt x="2435" y="6"/>
                  </a:lnTo>
                  <a:lnTo>
                    <a:pt x="2548" y="6"/>
                  </a:lnTo>
                  <a:lnTo>
                    <a:pt x="2548" y="14"/>
                  </a:lnTo>
                  <a:lnTo>
                    <a:pt x="2538" y="14"/>
                  </a:lnTo>
                  <a:cubicBezTo>
                    <a:pt x="2528" y="14"/>
                    <a:pt x="2520" y="18"/>
                    <a:pt x="2515" y="25"/>
                  </a:cubicBezTo>
                  <a:cubicBezTo>
                    <a:pt x="2512" y="30"/>
                    <a:pt x="2510" y="41"/>
                    <a:pt x="2510" y="58"/>
                  </a:cubicBezTo>
                  <a:lnTo>
                    <a:pt x="2510" y="246"/>
                  </a:lnTo>
                  <a:cubicBezTo>
                    <a:pt x="2510" y="261"/>
                    <a:pt x="2511" y="271"/>
                    <a:pt x="2513" y="276"/>
                  </a:cubicBezTo>
                  <a:cubicBezTo>
                    <a:pt x="2514" y="279"/>
                    <a:pt x="2517" y="282"/>
                    <a:pt x="2521" y="285"/>
                  </a:cubicBezTo>
                  <a:cubicBezTo>
                    <a:pt x="2526" y="288"/>
                    <a:pt x="2532" y="290"/>
                    <a:pt x="2538" y="290"/>
                  </a:cubicBezTo>
                  <a:lnTo>
                    <a:pt x="2548" y="290"/>
                  </a:lnTo>
                  <a:close/>
                  <a:moveTo>
                    <a:pt x="2838" y="200"/>
                  </a:moveTo>
                  <a:lnTo>
                    <a:pt x="2737" y="200"/>
                  </a:lnTo>
                  <a:lnTo>
                    <a:pt x="2719" y="246"/>
                  </a:lnTo>
                  <a:cubicBezTo>
                    <a:pt x="2714" y="258"/>
                    <a:pt x="2712" y="266"/>
                    <a:pt x="2712" y="272"/>
                  </a:cubicBezTo>
                  <a:cubicBezTo>
                    <a:pt x="2712" y="276"/>
                    <a:pt x="2714" y="280"/>
                    <a:pt x="2718" y="284"/>
                  </a:cubicBezTo>
                  <a:cubicBezTo>
                    <a:pt x="2722" y="287"/>
                    <a:pt x="2730" y="289"/>
                    <a:pt x="2743" y="290"/>
                  </a:cubicBezTo>
                  <a:lnTo>
                    <a:pt x="2743" y="298"/>
                  </a:lnTo>
                  <a:lnTo>
                    <a:pt x="2660" y="298"/>
                  </a:lnTo>
                  <a:lnTo>
                    <a:pt x="2660" y="290"/>
                  </a:lnTo>
                  <a:cubicBezTo>
                    <a:pt x="2671" y="288"/>
                    <a:pt x="2678" y="285"/>
                    <a:pt x="2681" y="282"/>
                  </a:cubicBezTo>
                  <a:cubicBezTo>
                    <a:pt x="2688" y="275"/>
                    <a:pt x="2695" y="261"/>
                    <a:pt x="2703" y="240"/>
                  </a:cubicBezTo>
                  <a:lnTo>
                    <a:pt x="2795" y="0"/>
                  </a:lnTo>
                  <a:lnTo>
                    <a:pt x="2802" y="0"/>
                  </a:lnTo>
                  <a:lnTo>
                    <a:pt x="2894" y="242"/>
                  </a:lnTo>
                  <a:cubicBezTo>
                    <a:pt x="2901" y="262"/>
                    <a:pt x="2908" y="275"/>
                    <a:pt x="2914" y="280"/>
                  </a:cubicBezTo>
                  <a:cubicBezTo>
                    <a:pt x="2920" y="286"/>
                    <a:pt x="2928" y="289"/>
                    <a:pt x="2939" y="290"/>
                  </a:cubicBezTo>
                  <a:lnTo>
                    <a:pt x="2939" y="298"/>
                  </a:lnTo>
                  <a:lnTo>
                    <a:pt x="2835" y="298"/>
                  </a:lnTo>
                  <a:lnTo>
                    <a:pt x="2835" y="290"/>
                  </a:lnTo>
                  <a:cubicBezTo>
                    <a:pt x="2846" y="290"/>
                    <a:pt x="2853" y="288"/>
                    <a:pt x="2856" y="284"/>
                  </a:cubicBezTo>
                  <a:cubicBezTo>
                    <a:pt x="2860" y="281"/>
                    <a:pt x="2862" y="277"/>
                    <a:pt x="2862" y="272"/>
                  </a:cubicBezTo>
                  <a:cubicBezTo>
                    <a:pt x="2862" y="266"/>
                    <a:pt x="2859" y="256"/>
                    <a:pt x="2854" y="242"/>
                  </a:cubicBezTo>
                  <a:lnTo>
                    <a:pt x="2838" y="200"/>
                  </a:lnTo>
                  <a:close/>
                  <a:moveTo>
                    <a:pt x="2833" y="185"/>
                  </a:moveTo>
                  <a:lnTo>
                    <a:pt x="2788" y="67"/>
                  </a:lnTo>
                  <a:lnTo>
                    <a:pt x="2743" y="185"/>
                  </a:lnTo>
                  <a:lnTo>
                    <a:pt x="2833" y="185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028695">
                <a:defRPr/>
              </a:pPr>
              <a:endParaRPr lang="en-US" sz="2699" kern="0" dirty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C026FC4E-304D-41D7-9C39-8F43802EA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5411" y="304800"/>
              <a:ext cx="1890697" cy="1288257"/>
            </a:xfrm>
            <a:custGeom>
              <a:avLst/>
              <a:gdLst>
                <a:gd name="T0" fmla="*/ 1890713 w 1191"/>
                <a:gd name="T1" fmla="*/ 1282700 h 812"/>
                <a:gd name="T2" fmla="*/ 944563 w 1191"/>
                <a:gd name="T3" fmla="*/ 0 h 812"/>
                <a:gd name="T4" fmla="*/ 0 w 1191"/>
                <a:gd name="T5" fmla="*/ 1289050 h 812"/>
                <a:gd name="T6" fmla="*/ 933450 w 1191"/>
                <a:gd name="T7" fmla="*/ 325438 h 812"/>
                <a:gd name="T8" fmla="*/ 944563 w 1191"/>
                <a:gd name="T9" fmla="*/ 153988 h 812"/>
                <a:gd name="T10" fmla="*/ 957263 w 1191"/>
                <a:gd name="T11" fmla="*/ 322263 h 812"/>
                <a:gd name="T12" fmla="*/ 1890713 w 1191"/>
                <a:gd name="T13" fmla="*/ 1282700 h 8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91" h="812">
                  <a:moveTo>
                    <a:pt x="1191" y="808"/>
                  </a:moveTo>
                  <a:lnTo>
                    <a:pt x="595" y="0"/>
                  </a:lnTo>
                  <a:lnTo>
                    <a:pt x="0" y="812"/>
                  </a:lnTo>
                  <a:lnTo>
                    <a:pt x="588" y="205"/>
                  </a:lnTo>
                  <a:lnTo>
                    <a:pt x="595" y="97"/>
                  </a:lnTo>
                  <a:lnTo>
                    <a:pt x="603" y="203"/>
                  </a:lnTo>
                  <a:lnTo>
                    <a:pt x="1191" y="808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01B53B0A-E6B2-4AF7-B6B6-B577A87C3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7640" y="711995"/>
              <a:ext cx="838447" cy="957263"/>
            </a:xfrm>
            <a:custGeom>
              <a:avLst/>
              <a:gdLst>
                <a:gd name="T0" fmla="*/ 838200 w 528"/>
                <a:gd name="T1" fmla="*/ 0 h 604"/>
                <a:gd name="T2" fmla="*/ 0 w 528"/>
                <a:gd name="T3" fmla="*/ 958850 h 604"/>
                <a:gd name="T4" fmla="*/ 823913 w 528"/>
                <a:gd name="T5" fmla="*/ 222250 h 604"/>
                <a:gd name="T6" fmla="*/ 838200 w 528"/>
                <a:gd name="T7" fmla="*/ 0 h 60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8" h="604">
                  <a:moveTo>
                    <a:pt x="528" y="0"/>
                  </a:moveTo>
                  <a:lnTo>
                    <a:pt x="0" y="604"/>
                  </a:lnTo>
                  <a:lnTo>
                    <a:pt x="519" y="140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09361ECB-B3F3-48A0-BD72-3A01657A4A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432" y="711995"/>
              <a:ext cx="853120" cy="969168"/>
            </a:xfrm>
            <a:custGeom>
              <a:avLst/>
              <a:gdLst>
                <a:gd name="T0" fmla="*/ 0 w 537"/>
                <a:gd name="T1" fmla="*/ 0 h 611"/>
                <a:gd name="T2" fmla="*/ 852488 w 537"/>
                <a:gd name="T3" fmla="*/ 969963 h 611"/>
                <a:gd name="T4" fmla="*/ 15875 w 537"/>
                <a:gd name="T5" fmla="*/ 230188 h 611"/>
                <a:gd name="T6" fmla="*/ 0 w 537"/>
                <a:gd name="T7" fmla="*/ 0 h 6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37" h="611">
                  <a:moveTo>
                    <a:pt x="0" y="0"/>
                  </a:moveTo>
                  <a:lnTo>
                    <a:pt x="537" y="611"/>
                  </a:lnTo>
                  <a:lnTo>
                    <a:pt x="10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F664A01E-9149-42D6-9C3B-FD12FAB9C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7252" y="1097757"/>
              <a:ext cx="601586" cy="573881"/>
            </a:xfrm>
            <a:custGeom>
              <a:avLst/>
              <a:gdLst>
                <a:gd name="T0" fmla="*/ 601663 w 379"/>
                <a:gd name="T1" fmla="*/ 0 h 362"/>
                <a:gd name="T2" fmla="*/ 0 w 379"/>
                <a:gd name="T3" fmla="*/ 574675 h 362"/>
                <a:gd name="T4" fmla="*/ 592138 w 379"/>
                <a:gd name="T5" fmla="*/ 136525 h 362"/>
                <a:gd name="T6" fmla="*/ 601663 w 379"/>
                <a:gd name="T7" fmla="*/ 0 h 3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9" h="362">
                  <a:moveTo>
                    <a:pt x="379" y="0"/>
                  </a:moveTo>
                  <a:lnTo>
                    <a:pt x="0" y="362"/>
                  </a:lnTo>
                  <a:lnTo>
                    <a:pt x="373" y="86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E20AF893-C806-4C3D-84B9-7A8E340034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2683" y="1090613"/>
              <a:ext cx="617678" cy="559544"/>
            </a:xfrm>
            <a:custGeom>
              <a:avLst/>
              <a:gdLst>
                <a:gd name="T0" fmla="*/ 0 w 395"/>
                <a:gd name="T1" fmla="*/ 0 h 378"/>
                <a:gd name="T2" fmla="*/ 627063 w 395"/>
                <a:gd name="T3" fmla="*/ 600075 h 378"/>
                <a:gd name="T4" fmla="*/ 9525 w 395"/>
                <a:gd name="T5" fmla="*/ 141288 h 378"/>
                <a:gd name="T6" fmla="*/ 0 w 395"/>
                <a:gd name="T7" fmla="*/ 0 h 37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95" h="378">
                  <a:moveTo>
                    <a:pt x="0" y="0"/>
                  </a:moveTo>
                  <a:lnTo>
                    <a:pt x="395" y="378"/>
                  </a:lnTo>
                  <a:lnTo>
                    <a:pt x="6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54264DEC-DDC2-4FF2-BDCB-73153EE540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3644" y="1431132"/>
              <a:ext cx="343763" cy="252413"/>
            </a:xfrm>
            <a:custGeom>
              <a:avLst/>
              <a:gdLst>
                <a:gd name="T0" fmla="*/ 0 w 217"/>
                <a:gd name="T1" fmla="*/ 0 h 158"/>
                <a:gd name="T2" fmla="*/ 7938 w 217"/>
                <a:gd name="T3" fmla="*/ 98425 h 158"/>
                <a:gd name="T4" fmla="*/ 344488 w 217"/>
                <a:gd name="T5" fmla="*/ 250825 h 158"/>
                <a:gd name="T6" fmla="*/ 0 w 217"/>
                <a:gd name="T7" fmla="*/ 0 h 1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7" h="158">
                  <a:moveTo>
                    <a:pt x="0" y="0"/>
                  </a:moveTo>
                  <a:lnTo>
                    <a:pt x="5" y="62"/>
                  </a:lnTo>
                  <a:lnTo>
                    <a:pt x="217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DB033DDE-6B20-4CE4-843C-1BE62F711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8306" y="1431132"/>
              <a:ext cx="339571" cy="257175"/>
            </a:xfrm>
            <a:custGeom>
              <a:avLst/>
              <a:gdLst>
                <a:gd name="T0" fmla="*/ 339725 w 214"/>
                <a:gd name="T1" fmla="*/ 0 h 162"/>
                <a:gd name="T2" fmla="*/ 0 w 214"/>
                <a:gd name="T3" fmla="*/ 257175 h 162"/>
                <a:gd name="T4" fmla="*/ 333375 w 214"/>
                <a:gd name="T5" fmla="*/ 101600 h 162"/>
                <a:gd name="T6" fmla="*/ 339725 w 214"/>
                <a:gd name="T7" fmla="*/ 0 h 1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4" h="162">
                  <a:moveTo>
                    <a:pt x="214" y="0"/>
                  </a:moveTo>
                  <a:lnTo>
                    <a:pt x="0" y="162"/>
                  </a:lnTo>
                  <a:lnTo>
                    <a:pt x="210" y="64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F5A18CE2-69C8-4809-B318-0F54CCE881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413" y="1693070"/>
              <a:ext cx="280880" cy="152400"/>
            </a:xfrm>
            <a:custGeom>
              <a:avLst/>
              <a:gdLst>
                <a:gd name="T0" fmla="*/ 0 w 177"/>
                <a:gd name="T1" fmla="*/ 0 h 97"/>
                <a:gd name="T2" fmla="*/ 280988 w 177"/>
                <a:gd name="T3" fmla="*/ 153988 h 97"/>
                <a:gd name="T4" fmla="*/ 6350 w 177"/>
                <a:gd name="T5" fmla="*/ 115888 h 97"/>
                <a:gd name="T6" fmla="*/ 0 w 177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7" h="97">
                  <a:moveTo>
                    <a:pt x="0" y="0"/>
                  </a:moveTo>
                  <a:lnTo>
                    <a:pt x="177" y="97"/>
                  </a:lnTo>
                  <a:lnTo>
                    <a:pt x="4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0A370134-4D59-44B7-BC55-95EFAF89C92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8131" y="1695450"/>
              <a:ext cx="282976" cy="147638"/>
            </a:xfrm>
            <a:custGeom>
              <a:avLst/>
              <a:gdLst>
                <a:gd name="T0" fmla="*/ 282575 w 178"/>
                <a:gd name="T1" fmla="*/ 0 h 93"/>
                <a:gd name="T2" fmla="*/ 276225 w 178"/>
                <a:gd name="T3" fmla="*/ 112713 h 93"/>
                <a:gd name="T4" fmla="*/ 0 w 178"/>
                <a:gd name="T5" fmla="*/ 147638 h 93"/>
                <a:gd name="T6" fmla="*/ 282575 w 178"/>
                <a:gd name="T7" fmla="*/ 0 h 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8" h="93">
                  <a:moveTo>
                    <a:pt x="178" y="0"/>
                  </a:moveTo>
                  <a:lnTo>
                    <a:pt x="174" y="71"/>
                  </a:lnTo>
                  <a:lnTo>
                    <a:pt x="0" y="9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DD76E850-5ED4-46D6-8620-9B3645E591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9612" y="3048000"/>
              <a:ext cx="2431496" cy="223838"/>
            </a:xfrm>
            <a:custGeom>
              <a:avLst/>
              <a:gdLst>
                <a:gd name="T0" fmla="*/ 2432050 w 1532"/>
                <a:gd name="T1" fmla="*/ 0 h 141"/>
                <a:gd name="T2" fmla="*/ 0 w 1532"/>
                <a:gd name="T3" fmla="*/ 223838 h 141"/>
                <a:gd name="T4" fmla="*/ 2424113 w 1532"/>
                <a:gd name="T5" fmla="*/ 103188 h 141"/>
                <a:gd name="T6" fmla="*/ 2432050 w 1532"/>
                <a:gd name="T7" fmla="*/ 0 h 14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32" h="141">
                  <a:moveTo>
                    <a:pt x="1532" y="0"/>
                  </a:moveTo>
                  <a:lnTo>
                    <a:pt x="0" y="141"/>
                  </a:lnTo>
                  <a:lnTo>
                    <a:pt x="1527" y="65"/>
                  </a:lnTo>
                  <a:lnTo>
                    <a:pt x="1532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99684758-F217-4BFE-A2DF-B6522262C1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8316" y="3048000"/>
              <a:ext cx="2592897" cy="228600"/>
            </a:xfrm>
            <a:custGeom>
              <a:avLst/>
              <a:gdLst>
                <a:gd name="T0" fmla="*/ 0 w 1633"/>
                <a:gd name="T1" fmla="*/ 0 h 144"/>
                <a:gd name="T2" fmla="*/ 2592388 w 1633"/>
                <a:gd name="T3" fmla="*/ 228600 h 144"/>
                <a:gd name="T4" fmla="*/ 7938 w 1633"/>
                <a:gd name="T5" fmla="*/ 96838 h 144"/>
                <a:gd name="T6" fmla="*/ 0 w 1633"/>
                <a:gd name="T7" fmla="*/ 0 h 1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33" h="144">
                  <a:moveTo>
                    <a:pt x="0" y="0"/>
                  </a:moveTo>
                  <a:lnTo>
                    <a:pt x="1633" y="144"/>
                  </a:lnTo>
                  <a:lnTo>
                    <a:pt x="5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8667DC40-CDA3-472B-B840-F849B22785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" t="22060" r="2070" b="26870"/>
          <a:stretch/>
        </p:blipFill>
        <p:spPr>
          <a:xfrm>
            <a:off x="0" y="5653813"/>
            <a:ext cx="13716000" cy="303603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87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8BACB9-71B8-46B0-BD81-998077D86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24527"/>
            <a:ext cx="3872804" cy="1061239"/>
          </a:xfrm>
          <a:prstGeom prst="rect">
            <a:avLst/>
          </a:prstGeom>
        </p:spPr>
      </p:pic>
      <p:sp>
        <p:nvSpPr>
          <p:cNvPr id="34" name="TextBox 6">
            <a:extLst>
              <a:ext uri="{FF2B5EF4-FFF2-40B4-BE49-F238E27FC236}">
                <a16:creationId xmlns:a16="http://schemas.microsoft.com/office/drawing/2014/main" id="{1D45A0E9-8A34-4D2B-A886-48001E74CF39}"/>
              </a:ext>
            </a:extLst>
          </p:cNvPr>
          <p:cNvSpPr txBox="1"/>
          <p:nvPr/>
        </p:nvSpPr>
        <p:spPr>
          <a:xfrm>
            <a:off x="-40718" y="2576497"/>
            <a:ext cx="13797435" cy="1744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50"/>
              </a:lnSpc>
            </a:pPr>
            <a:r>
              <a:rPr lang="en-US" sz="5400" b="1" spc="281" dirty="0">
                <a:latin typeface="Calibri" panose="020F0502020204030204" pitchFamily="34" charset="0"/>
                <a:cs typeface="Calibri" panose="020F0502020204030204" pitchFamily="34" charset="0"/>
              </a:rPr>
              <a:t>PROGRESS INSTALASI FAST</a:t>
            </a:r>
          </a:p>
          <a:p>
            <a:pPr algn="ctr">
              <a:lnSpc>
                <a:spcPts val="6750"/>
              </a:lnSpc>
            </a:pPr>
            <a:r>
              <a:rPr lang="en-US" sz="5400" b="1" spc="281" dirty="0">
                <a:latin typeface="Calibri" panose="020F0502020204030204" pitchFamily="34" charset="0"/>
                <a:cs typeface="Calibri" panose="020F0502020204030204" pitchFamily="34" charset="0"/>
              </a:rPr>
              <a:t>PHE SIAK – PT AUDEMARS INDONESIA</a:t>
            </a:r>
          </a:p>
        </p:txBody>
      </p:sp>
      <p:sp>
        <p:nvSpPr>
          <p:cNvPr id="36" name="TextBox 3">
            <a:extLst>
              <a:ext uri="{FF2B5EF4-FFF2-40B4-BE49-F238E27FC236}">
                <a16:creationId xmlns:a16="http://schemas.microsoft.com/office/drawing/2014/main" id="{9CABA67C-4C8C-4183-95B4-1D6C1BFDA5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8491" y="8763780"/>
            <a:ext cx="36590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47479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2400" dirty="0" err="1">
                <a:solidFill>
                  <a:prstClr val="white"/>
                </a:solidFill>
                <a:latin typeface="Helvetica" panose="020B0604020202030204" pitchFamily="34" charset="0"/>
              </a:rPr>
              <a:t>Batang</a:t>
            </a:r>
            <a:r>
              <a:rPr lang="en-US" altLang="en-US" sz="2400" dirty="0">
                <a:solidFill>
                  <a:prstClr val="white"/>
                </a:solidFill>
                <a:latin typeface="Helvetica" panose="020B0604020202030204" pitchFamily="34" charset="0"/>
              </a:rPr>
              <a:t> GS, 19 April 2021</a:t>
            </a:r>
          </a:p>
        </p:txBody>
      </p:sp>
    </p:spTree>
    <p:extLst>
      <p:ext uri="{BB962C8B-B14F-4D97-AF65-F5344CB8AC3E}">
        <p14:creationId xmlns:p14="http://schemas.microsoft.com/office/powerpoint/2010/main" val="2954800413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423606" y="158187"/>
            <a:ext cx="5675960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50"/>
              </a:lnSpc>
            </a:pPr>
            <a:r>
              <a:rPr lang="en-US" sz="6000" b="1" spc="281" dirty="0">
                <a:solidFill>
                  <a:srgbClr val="002060"/>
                </a:solidFill>
                <a:latin typeface="+mj-lt"/>
              </a:rPr>
              <a:t>TIMELINE</a:t>
            </a:r>
          </a:p>
        </p:txBody>
      </p:sp>
      <p:grpSp>
        <p:nvGrpSpPr>
          <p:cNvPr id="10" name="Group 8">
            <a:extLst>
              <a:ext uri="{FF2B5EF4-FFF2-40B4-BE49-F238E27FC236}">
                <a16:creationId xmlns:a16="http://schemas.microsoft.com/office/drawing/2014/main" id="{FE8F2A15-7EEA-40FD-853B-0712B930129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734800" y="146843"/>
            <a:ext cx="1983706" cy="942790"/>
            <a:chOff x="5789612" y="304800"/>
            <a:chExt cx="5181601" cy="29718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Freeform 21">
              <a:extLst>
                <a:ext uri="{FF2B5EF4-FFF2-40B4-BE49-F238E27FC236}">
                  <a16:creationId xmlns:a16="http://schemas.microsoft.com/office/drawing/2014/main" id="{DC43CF5B-84AE-483E-9403-83C89C3874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66402" y="1981200"/>
              <a:ext cx="3091772" cy="535782"/>
            </a:xfrm>
            <a:custGeom>
              <a:avLst/>
              <a:gdLst>
                <a:gd name="T0" fmla="*/ 103 w 3913"/>
                <a:gd name="T1" fmla="*/ 507 h 545"/>
                <a:gd name="T2" fmla="*/ 38 w 3913"/>
                <a:gd name="T3" fmla="*/ 504 h 545"/>
                <a:gd name="T4" fmla="*/ 451 w 3913"/>
                <a:gd name="T5" fmla="*/ 501 h 545"/>
                <a:gd name="T6" fmla="*/ 349 w 3913"/>
                <a:gd name="T7" fmla="*/ 508 h 545"/>
                <a:gd name="T8" fmla="*/ 228 w 3913"/>
                <a:gd name="T9" fmla="*/ 119 h 545"/>
                <a:gd name="T10" fmla="*/ 1005 w 3913"/>
                <a:gd name="T11" fmla="*/ 11 h 545"/>
                <a:gd name="T12" fmla="*/ 938 w 3913"/>
                <a:gd name="T13" fmla="*/ 318 h 545"/>
                <a:gd name="T14" fmla="*/ 586 w 3913"/>
                <a:gd name="T15" fmla="*/ 436 h 545"/>
                <a:gd name="T16" fmla="*/ 507 w 3913"/>
                <a:gd name="T17" fmla="*/ 26 h 545"/>
                <a:gd name="T18" fmla="*/ 650 w 3913"/>
                <a:gd name="T19" fmla="*/ 46 h 545"/>
                <a:gd name="T20" fmla="*/ 702 w 3913"/>
                <a:gd name="T21" fmla="*/ 498 h 545"/>
                <a:gd name="T22" fmla="*/ 907 w 3913"/>
                <a:gd name="T23" fmla="*/ 104 h 545"/>
                <a:gd name="T24" fmla="*/ 1025 w 3913"/>
                <a:gd name="T25" fmla="*/ 519 h 545"/>
                <a:gd name="T26" fmla="*/ 1082 w 3913"/>
                <a:gd name="T27" fmla="*/ 43 h 545"/>
                <a:gd name="T28" fmla="*/ 1374 w 3913"/>
                <a:gd name="T29" fmla="*/ 38 h 545"/>
                <a:gd name="T30" fmla="*/ 1025 w 3913"/>
                <a:gd name="T31" fmla="*/ 533 h 545"/>
                <a:gd name="T32" fmla="*/ 1364 w 3913"/>
                <a:gd name="T33" fmla="*/ 103 h 545"/>
                <a:gd name="T34" fmla="*/ 1669 w 3913"/>
                <a:gd name="T35" fmla="*/ 246 h 545"/>
                <a:gd name="T36" fmla="*/ 1858 w 3913"/>
                <a:gd name="T37" fmla="*/ 352 h 545"/>
                <a:gd name="T38" fmla="*/ 1669 w 3913"/>
                <a:gd name="T39" fmla="*/ 274 h 545"/>
                <a:gd name="T40" fmla="*/ 1787 w 3913"/>
                <a:gd name="T41" fmla="*/ 505 h 545"/>
                <a:gd name="T42" fmla="*/ 1896 w 3913"/>
                <a:gd name="T43" fmla="*/ 533 h 545"/>
                <a:gd name="T44" fmla="*/ 1599 w 3913"/>
                <a:gd name="T45" fmla="*/ 491 h 545"/>
                <a:gd name="T46" fmla="*/ 1536 w 3913"/>
                <a:gd name="T47" fmla="*/ 26 h 545"/>
                <a:gd name="T48" fmla="*/ 1872 w 3913"/>
                <a:gd name="T49" fmla="*/ 69 h 545"/>
                <a:gd name="T50" fmla="*/ 2061 w 3913"/>
                <a:gd name="T51" fmla="*/ 94 h 545"/>
                <a:gd name="T52" fmla="*/ 2127 w 3913"/>
                <a:gd name="T53" fmla="*/ 533 h 545"/>
                <a:gd name="T54" fmla="*/ 2030 w 3913"/>
                <a:gd name="T55" fmla="*/ 443 h 545"/>
                <a:gd name="T56" fmla="*/ 1964 w 3913"/>
                <a:gd name="T57" fmla="*/ 11 h 545"/>
                <a:gd name="T58" fmla="*/ 2565 w 3913"/>
                <a:gd name="T59" fmla="*/ 26 h 545"/>
                <a:gd name="T60" fmla="*/ 2508 w 3913"/>
                <a:gd name="T61" fmla="*/ 503 h 545"/>
                <a:gd name="T62" fmla="*/ 2366 w 3913"/>
                <a:gd name="T63" fmla="*/ 519 h 545"/>
                <a:gd name="T64" fmla="*/ 2252 w 3913"/>
                <a:gd name="T65" fmla="*/ 533 h 545"/>
                <a:gd name="T66" fmla="*/ 2678 w 3913"/>
                <a:gd name="T67" fmla="*/ 486 h 545"/>
                <a:gd name="T68" fmla="*/ 2585 w 3913"/>
                <a:gd name="T69" fmla="*/ 519 h 545"/>
                <a:gd name="T70" fmla="*/ 3000 w 3913"/>
                <a:gd name="T71" fmla="*/ 433 h 545"/>
                <a:gd name="T72" fmla="*/ 2896 w 3913"/>
                <a:gd name="T73" fmla="*/ 519 h 545"/>
                <a:gd name="T74" fmla="*/ 2892 w 3913"/>
                <a:gd name="T75" fmla="*/ 330 h 545"/>
                <a:gd name="T76" fmla="*/ 3440 w 3913"/>
                <a:gd name="T77" fmla="*/ 533 h 545"/>
                <a:gd name="T78" fmla="*/ 3233 w 3913"/>
                <a:gd name="T79" fmla="*/ 441 h 545"/>
                <a:gd name="T80" fmla="*/ 3101 w 3913"/>
                <a:gd name="T81" fmla="*/ 533 h 545"/>
                <a:gd name="T82" fmla="*/ 3168 w 3913"/>
                <a:gd name="T83" fmla="*/ 104 h 545"/>
                <a:gd name="T84" fmla="*/ 3271 w 3913"/>
                <a:gd name="T85" fmla="*/ 11 h 545"/>
                <a:gd name="T86" fmla="*/ 3350 w 3913"/>
                <a:gd name="T87" fmla="*/ 279 h 545"/>
                <a:gd name="T88" fmla="*/ 3233 w 3913"/>
                <a:gd name="T89" fmla="*/ 265 h 545"/>
                <a:gd name="T90" fmla="*/ 3360 w 3913"/>
                <a:gd name="T91" fmla="*/ 71 h 545"/>
                <a:gd name="T92" fmla="*/ 3882 w 3913"/>
                <a:gd name="T93" fmla="*/ 180 h 545"/>
                <a:gd name="T94" fmla="*/ 3681 w 3913"/>
                <a:gd name="T95" fmla="*/ 55 h 545"/>
                <a:gd name="T96" fmla="*/ 3900 w 3913"/>
                <a:gd name="T97" fmla="*/ 340 h 545"/>
                <a:gd name="T98" fmla="*/ 3684 w 3913"/>
                <a:gd name="T99" fmla="*/ 527 h 545"/>
                <a:gd name="T100" fmla="*/ 3607 w 3913"/>
                <a:gd name="T101" fmla="*/ 366 h 545"/>
                <a:gd name="T102" fmla="*/ 3827 w 3913"/>
                <a:gd name="T103" fmla="*/ 490 h 545"/>
                <a:gd name="T104" fmla="*/ 3654 w 3913"/>
                <a:gd name="T105" fmla="*/ 245 h 545"/>
                <a:gd name="T106" fmla="*/ 3818 w 3913"/>
                <a:gd name="T107" fmla="*/ 2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13" h="545">
                  <a:moveTo>
                    <a:pt x="317" y="358"/>
                  </a:moveTo>
                  <a:lnTo>
                    <a:pt x="136" y="358"/>
                  </a:lnTo>
                  <a:lnTo>
                    <a:pt x="105" y="441"/>
                  </a:lnTo>
                  <a:cubicBezTo>
                    <a:pt x="97" y="461"/>
                    <a:pt x="93" y="476"/>
                    <a:pt x="93" y="486"/>
                  </a:cubicBezTo>
                  <a:cubicBezTo>
                    <a:pt x="93" y="494"/>
                    <a:pt x="96" y="501"/>
                    <a:pt x="103" y="507"/>
                  </a:cubicBezTo>
                  <a:cubicBezTo>
                    <a:pt x="110" y="513"/>
                    <a:pt x="124" y="517"/>
                    <a:pt x="147" y="519"/>
                  </a:cubicBezTo>
                  <a:lnTo>
                    <a:pt x="147" y="533"/>
                  </a:lnTo>
                  <a:lnTo>
                    <a:pt x="0" y="533"/>
                  </a:lnTo>
                  <a:lnTo>
                    <a:pt x="0" y="519"/>
                  </a:lnTo>
                  <a:cubicBezTo>
                    <a:pt x="19" y="515"/>
                    <a:pt x="32" y="510"/>
                    <a:pt x="38" y="504"/>
                  </a:cubicBezTo>
                  <a:cubicBezTo>
                    <a:pt x="50" y="491"/>
                    <a:pt x="62" y="466"/>
                    <a:pt x="77" y="429"/>
                  </a:cubicBezTo>
                  <a:lnTo>
                    <a:pt x="241" y="0"/>
                  </a:lnTo>
                  <a:lnTo>
                    <a:pt x="253" y="0"/>
                  </a:lnTo>
                  <a:lnTo>
                    <a:pt x="415" y="433"/>
                  </a:lnTo>
                  <a:cubicBezTo>
                    <a:pt x="429" y="468"/>
                    <a:pt x="440" y="491"/>
                    <a:pt x="451" y="501"/>
                  </a:cubicBezTo>
                  <a:cubicBezTo>
                    <a:pt x="462" y="512"/>
                    <a:pt x="477" y="518"/>
                    <a:pt x="496" y="519"/>
                  </a:cubicBezTo>
                  <a:lnTo>
                    <a:pt x="496" y="533"/>
                  </a:lnTo>
                  <a:lnTo>
                    <a:pt x="311" y="533"/>
                  </a:lnTo>
                  <a:lnTo>
                    <a:pt x="311" y="519"/>
                  </a:lnTo>
                  <a:cubicBezTo>
                    <a:pt x="330" y="518"/>
                    <a:pt x="343" y="514"/>
                    <a:pt x="349" y="508"/>
                  </a:cubicBezTo>
                  <a:cubicBezTo>
                    <a:pt x="356" y="503"/>
                    <a:pt x="359" y="495"/>
                    <a:pt x="359" y="487"/>
                  </a:cubicBezTo>
                  <a:cubicBezTo>
                    <a:pt x="359" y="476"/>
                    <a:pt x="354" y="458"/>
                    <a:pt x="345" y="433"/>
                  </a:cubicBezTo>
                  <a:lnTo>
                    <a:pt x="317" y="358"/>
                  </a:lnTo>
                  <a:close/>
                  <a:moveTo>
                    <a:pt x="307" y="330"/>
                  </a:moveTo>
                  <a:lnTo>
                    <a:pt x="228" y="119"/>
                  </a:lnTo>
                  <a:lnTo>
                    <a:pt x="147" y="330"/>
                  </a:lnTo>
                  <a:lnTo>
                    <a:pt x="307" y="330"/>
                  </a:lnTo>
                  <a:close/>
                  <a:moveTo>
                    <a:pt x="840" y="26"/>
                  </a:moveTo>
                  <a:lnTo>
                    <a:pt x="840" y="11"/>
                  </a:lnTo>
                  <a:lnTo>
                    <a:pt x="1005" y="11"/>
                  </a:lnTo>
                  <a:lnTo>
                    <a:pt x="1005" y="26"/>
                  </a:lnTo>
                  <a:lnTo>
                    <a:pt x="988" y="26"/>
                  </a:lnTo>
                  <a:cubicBezTo>
                    <a:pt x="969" y="26"/>
                    <a:pt x="955" y="34"/>
                    <a:pt x="945" y="51"/>
                  </a:cubicBezTo>
                  <a:cubicBezTo>
                    <a:pt x="940" y="59"/>
                    <a:pt x="938" y="78"/>
                    <a:pt x="938" y="107"/>
                  </a:cubicBezTo>
                  <a:lnTo>
                    <a:pt x="938" y="318"/>
                  </a:lnTo>
                  <a:cubicBezTo>
                    <a:pt x="938" y="371"/>
                    <a:pt x="933" y="411"/>
                    <a:pt x="924" y="440"/>
                  </a:cubicBezTo>
                  <a:cubicBezTo>
                    <a:pt x="915" y="469"/>
                    <a:pt x="897" y="494"/>
                    <a:pt x="869" y="514"/>
                  </a:cubicBezTo>
                  <a:cubicBezTo>
                    <a:pt x="842" y="535"/>
                    <a:pt x="805" y="545"/>
                    <a:pt x="758" y="545"/>
                  </a:cubicBezTo>
                  <a:cubicBezTo>
                    <a:pt x="707" y="545"/>
                    <a:pt x="669" y="535"/>
                    <a:pt x="642" y="516"/>
                  </a:cubicBezTo>
                  <a:cubicBezTo>
                    <a:pt x="616" y="496"/>
                    <a:pt x="597" y="469"/>
                    <a:pt x="586" y="436"/>
                  </a:cubicBezTo>
                  <a:cubicBezTo>
                    <a:pt x="579" y="413"/>
                    <a:pt x="575" y="370"/>
                    <a:pt x="575" y="308"/>
                  </a:cubicBezTo>
                  <a:lnTo>
                    <a:pt x="575" y="104"/>
                  </a:lnTo>
                  <a:cubicBezTo>
                    <a:pt x="575" y="72"/>
                    <a:pt x="571" y="51"/>
                    <a:pt x="563" y="41"/>
                  </a:cubicBezTo>
                  <a:cubicBezTo>
                    <a:pt x="555" y="31"/>
                    <a:pt x="543" y="26"/>
                    <a:pt x="525" y="26"/>
                  </a:cubicBezTo>
                  <a:lnTo>
                    <a:pt x="507" y="26"/>
                  </a:lnTo>
                  <a:lnTo>
                    <a:pt x="507" y="11"/>
                  </a:lnTo>
                  <a:lnTo>
                    <a:pt x="709" y="11"/>
                  </a:lnTo>
                  <a:lnTo>
                    <a:pt x="709" y="26"/>
                  </a:lnTo>
                  <a:lnTo>
                    <a:pt x="691" y="26"/>
                  </a:lnTo>
                  <a:cubicBezTo>
                    <a:pt x="672" y="26"/>
                    <a:pt x="658" y="33"/>
                    <a:pt x="650" y="46"/>
                  </a:cubicBezTo>
                  <a:cubicBezTo>
                    <a:pt x="644" y="55"/>
                    <a:pt x="641" y="75"/>
                    <a:pt x="641" y="104"/>
                  </a:cubicBezTo>
                  <a:lnTo>
                    <a:pt x="641" y="331"/>
                  </a:lnTo>
                  <a:cubicBezTo>
                    <a:pt x="641" y="351"/>
                    <a:pt x="643" y="375"/>
                    <a:pt x="646" y="401"/>
                  </a:cubicBezTo>
                  <a:cubicBezTo>
                    <a:pt x="650" y="427"/>
                    <a:pt x="656" y="447"/>
                    <a:pt x="664" y="462"/>
                  </a:cubicBezTo>
                  <a:cubicBezTo>
                    <a:pt x="673" y="476"/>
                    <a:pt x="686" y="489"/>
                    <a:pt x="702" y="498"/>
                  </a:cubicBezTo>
                  <a:cubicBezTo>
                    <a:pt x="718" y="508"/>
                    <a:pt x="739" y="512"/>
                    <a:pt x="762" y="512"/>
                  </a:cubicBezTo>
                  <a:cubicBezTo>
                    <a:pt x="793" y="512"/>
                    <a:pt x="820" y="505"/>
                    <a:pt x="844" y="490"/>
                  </a:cubicBezTo>
                  <a:cubicBezTo>
                    <a:pt x="868" y="475"/>
                    <a:pt x="885" y="456"/>
                    <a:pt x="894" y="433"/>
                  </a:cubicBezTo>
                  <a:cubicBezTo>
                    <a:pt x="903" y="410"/>
                    <a:pt x="907" y="370"/>
                    <a:pt x="907" y="315"/>
                  </a:cubicBezTo>
                  <a:lnTo>
                    <a:pt x="907" y="104"/>
                  </a:lnTo>
                  <a:cubicBezTo>
                    <a:pt x="907" y="71"/>
                    <a:pt x="904" y="51"/>
                    <a:pt x="897" y="43"/>
                  </a:cubicBezTo>
                  <a:cubicBezTo>
                    <a:pt x="888" y="31"/>
                    <a:pt x="875" y="26"/>
                    <a:pt x="857" y="26"/>
                  </a:cubicBezTo>
                  <a:lnTo>
                    <a:pt x="840" y="26"/>
                  </a:lnTo>
                  <a:close/>
                  <a:moveTo>
                    <a:pt x="1025" y="533"/>
                  </a:moveTo>
                  <a:lnTo>
                    <a:pt x="1025" y="519"/>
                  </a:lnTo>
                  <a:lnTo>
                    <a:pt x="1042" y="519"/>
                  </a:lnTo>
                  <a:cubicBezTo>
                    <a:pt x="1062" y="519"/>
                    <a:pt x="1076" y="512"/>
                    <a:pt x="1084" y="498"/>
                  </a:cubicBezTo>
                  <a:cubicBezTo>
                    <a:pt x="1089" y="489"/>
                    <a:pt x="1092" y="470"/>
                    <a:pt x="1092" y="441"/>
                  </a:cubicBezTo>
                  <a:lnTo>
                    <a:pt x="1092" y="104"/>
                  </a:lnTo>
                  <a:cubicBezTo>
                    <a:pt x="1092" y="71"/>
                    <a:pt x="1089" y="51"/>
                    <a:pt x="1082" y="43"/>
                  </a:cubicBezTo>
                  <a:cubicBezTo>
                    <a:pt x="1073" y="31"/>
                    <a:pt x="1060" y="26"/>
                    <a:pt x="1042" y="26"/>
                  </a:cubicBezTo>
                  <a:lnTo>
                    <a:pt x="1025" y="26"/>
                  </a:lnTo>
                  <a:lnTo>
                    <a:pt x="1025" y="11"/>
                  </a:lnTo>
                  <a:lnTo>
                    <a:pt x="1215" y="11"/>
                  </a:lnTo>
                  <a:cubicBezTo>
                    <a:pt x="1285" y="12"/>
                    <a:pt x="1338" y="20"/>
                    <a:pt x="1374" y="38"/>
                  </a:cubicBezTo>
                  <a:cubicBezTo>
                    <a:pt x="1410" y="56"/>
                    <a:pt x="1440" y="85"/>
                    <a:pt x="1462" y="127"/>
                  </a:cubicBezTo>
                  <a:cubicBezTo>
                    <a:pt x="1484" y="168"/>
                    <a:pt x="1495" y="215"/>
                    <a:pt x="1495" y="270"/>
                  </a:cubicBezTo>
                  <a:cubicBezTo>
                    <a:pt x="1495" y="342"/>
                    <a:pt x="1475" y="403"/>
                    <a:pt x="1436" y="451"/>
                  </a:cubicBezTo>
                  <a:cubicBezTo>
                    <a:pt x="1392" y="506"/>
                    <a:pt x="1324" y="533"/>
                    <a:pt x="1233" y="533"/>
                  </a:cubicBezTo>
                  <a:lnTo>
                    <a:pt x="1025" y="533"/>
                  </a:lnTo>
                  <a:close/>
                  <a:moveTo>
                    <a:pt x="1158" y="495"/>
                  </a:moveTo>
                  <a:cubicBezTo>
                    <a:pt x="1187" y="503"/>
                    <a:pt x="1212" y="506"/>
                    <a:pt x="1231" y="506"/>
                  </a:cubicBezTo>
                  <a:cubicBezTo>
                    <a:pt x="1285" y="506"/>
                    <a:pt x="1329" y="485"/>
                    <a:pt x="1364" y="443"/>
                  </a:cubicBezTo>
                  <a:cubicBezTo>
                    <a:pt x="1399" y="402"/>
                    <a:pt x="1417" y="345"/>
                    <a:pt x="1417" y="273"/>
                  </a:cubicBezTo>
                  <a:cubicBezTo>
                    <a:pt x="1417" y="201"/>
                    <a:pt x="1399" y="145"/>
                    <a:pt x="1364" y="103"/>
                  </a:cubicBezTo>
                  <a:cubicBezTo>
                    <a:pt x="1329" y="62"/>
                    <a:pt x="1284" y="41"/>
                    <a:pt x="1229" y="41"/>
                  </a:cubicBezTo>
                  <a:cubicBezTo>
                    <a:pt x="1208" y="41"/>
                    <a:pt x="1184" y="44"/>
                    <a:pt x="1158" y="52"/>
                  </a:cubicBezTo>
                  <a:lnTo>
                    <a:pt x="1158" y="495"/>
                  </a:lnTo>
                  <a:close/>
                  <a:moveTo>
                    <a:pt x="1669" y="40"/>
                  </a:moveTo>
                  <a:lnTo>
                    <a:pt x="1669" y="246"/>
                  </a:lnTo>
                  <a:lnTo>
                    <a:pt x="1772" y="246"/>
                  </a:lnTo>
                  <a:cubicBezTo>
                    <a:pt x="1798" y="246"/>
                    <a:pt x="1816" y="242"/>
                    <a:pt x="1825" y="233"/>
                  </a:cubicBezTo>
                  <a:cubicBezTo>
                    <a:pt x="1837" y="221"/>
                    <a:pt x="1844" y="200"/>
                    <a:pt x="1845" y="170"/>
                  </a:cubicBezTo>
                  <a:lnTo>
                    <a:pt x="1858" y="170"/>
                  </a:lnTo>
                  <a:lnTo>
                    <a:pt x="1858" y="352"/>
                  </a:lnTo>
                  <a:lnTo>
                    <a:pt x="1845" y="352"/>
                  </a:lnTo>
                  <a:cubicBezTo>
                    <a:pt x="1842" y="326"/>
                    <a:pt x="1839" y="310"/>
                    <a:pt x="1835" y="303"/>
                  </a:cubicBezTo>
                  <a:cubicBezTo>
                    <a:pt x="1831" y="294"/>
                    <a:pt x="1825" y="287"/>
                    <a:pt x="1815" y="282"/>
                  </a:cubicBezTo>
                  <a:cubicBezTo>
                    <a:pt x="1806" y="277"/>
                    <a:pt x="1791" y="274"/>
                    <a:pt x="1772" y="274"/>
                  </a:cubicBezTo>
                  <a:lnTo>
                    <a:pt x="1669" y="274"/>
                  </a:lnTo>
                  <a:lnTo>
                    <a:pt x="1669" y="446"/>
                  </a:lnTo>
                  <a:cubicBezTo>
                    <a:pt x="1669" y="469"/>
                    <a:pt x="1670" y="483"/>
                    <a:pt x="1672" y="488"/>
                  </a:cubicBezTo>
                  <a:cubicBezTo>
                    <a:pt x="1674" y="493"/>
                    <a:pt x="1677" y="497"/>
                    <a:pt x="1682" y="500"/>
                  </a:cubicBezTo>
                  <a:cubicBezTo>
                    <a:pt x="1686" y="503"/>
                    <a:pt x="1695" y="505"/>
                    <a:pt x="1708" y="505"/>
                  </a:cubicBezTo>
                  <a:lnTo>
                    <a:pt x="1787" y="505"/>
                  </a:lnTo>
                  <a:cubicBezTo>
                    <a:pt x="1813" y="505"/>
                    <a:pt x="1832" y="503"/>
                    <a:pt x="1844" y="498"/>
                  </a:cubicBezTo>
                  <a:cubicBezTo>
                    <a:pt x="1856" y="494"/>
                    <a:pt x="1868" y="486"/>
                    <a:pt x="1879" y="474"/>
                  </a:cubicBezTo>
                  <a:cubicBezTo>
                    <a:pt x="1893" y="458"/>
                    <a:pt x="1908" y="434"/>
                    <a:pt x="1923" y="402"/>
                  </a:cubicBezTo>
                  <a:lnTo>
                    <a:pt x="1936" y="402"/>
                  </a:lnTo>
                  <a:lnTo>
                    <a:pt x="1896" y="533"/>
                  </a:lnTo>
                  <a:lnTo>
                    <a:pt x="1536" y="533"/>
                  </a:lnTo>
                  <a:lnTo>
                    <a:pt x="1536" y="519"/>
                  </a:lnTo>
                  <a:lnTo>
                    <a:pt x="1553" y="519"/>
                  </a:lnTo>
                  <a:cubicBezTo>
                    <a:pt x="1564" y="519"/>
                    <a:pt x="1574" y="516"/>
                    <a:pt x="1584" y="510"/>
                  </a:cubicBezTo>
                  <a:cubicBezTo>
                    <a:pt x="1592" y="506"/>
                    <a:pt x="1597" y="500"/>
                    <a:pt x="1599" y="491"/>
                  </a:cubicBezTo>
                  <a:cubicBezTo>
                    <a:pt x="1602" y="483"/>
                    <a:pt x="1603" y="466"/>
                    <a:pt x="1603" y="441"/>
                  </a:cubicBezTo>
                  <a:lnTo>
                    <a:pt x="1603" y="102"/>
                  </a:lnTo>
                  <a:cubicBezTo>
                    <a:pt x="1603" y="69"/>
                    <a:pt x="1600" y="49"/>
                    <a:pt x="1594" y="41"/>
                  </a:cubicBezTo>
                  <a:cubicBezTo>
                    <a:pt x="1586" y="31"/>
                    <a:pt x="1572" y="26"/>
                    <a:pt x="1553" y="26"/>
                  </a:cubicBezTo>
                  <a:lnTo>
                    <a:pt x="1536" y="26"/>
                  </a:lnTo>
                  <a:lnTo>
                    <a:pt x="1536" y="11"/>
                  </a:lnTo>
                  <a:lnTo>
                    <a:pt x="1896" y="11"/>
                  </a:lnTo>
                  <a:lnTo>
                    <a:pt x="1901" y="126"/>
                  </a:lnTo>
                  <a:lnTo>
                    <a:pt x="1888" y="126"/>
                  </a:lnTo>
                  <a:cubicBezTo>
                    <a:pt x="1883" y="98"/>
                    <a:pt x="1878" y="79"/>
                    <a:pt x="1872" y="69"/>
                  </a:cubicBezTo>
                  <a:cubicBezTo>
                    <a:pt x="1866" y="59"/>
                    <a:pt x="1857" y="51"/>
                    <a:pt x="1846" y="46"/>
                  </a:cubicBezTo>
                  <a:cubicBezTo>
                    <a:pt x="1837" y="42"/>
                    <a:pt x="1820" y="40"/>
                    <a:pt x="1797" y="40"/>
                  </a:cubicBezTo>
                  <a:lnTo>
                    <a:pt x="1669" y="40"/>
                  </a:lnTo>
                  <a:close/>
                  <a:moveTo>
                    <a:pt x="2241" y="533"/>
                  </a:moveTo>
                  <a:lnTo>
                    <a:pt x="2061" y="94"/>
                  </a:lnTo>
                  <a:lnTo>
                    <a:pt x="2061" y="443"/>
                  </a:lnTo>
                  <a:cubicBezTo>
                    <a:pt x="2061" y="475"/>
                    <a:pt x="2064" y="495"/>
                    <a:pt x="2070" y="503"/>
                  </a:cubicBezTo>
                  <a:cubicBezTo>
                    <a:pt x="2078" y="513"/>
                    <a:pt x="2092" y="519"/>
                    <a:pt x="2110" y="519"/>
                  </a:cubicBezTo>
                  <a:lnTo>
                    <a:pt x="2127" y="519"/>
                  </a:lnTo>
                  <a:lnTo>
                    <a:pt x="2127" y="533"/>
                  </a:lnTo>
                  <a:lnTo>
                    <a:pt x="1964" y="533"/>
                  </a:lnTo>
                  <a:lnTo>
                    <a:pt x="1964" y="519"/>
                  </a:lnTo>
                  <a:lnTo>
                    <a:pt x="1981" y="519"/>
                  </a:lnTo>
                  <a:cubicBezTo>
                    <a:pt x="2000" y="519"/>
                    <a:pt x="2014" y="512"/>
                    <a:pt x="2023" y="499"/>
                  </a:cubicBezTo>
                  <a:cubicBezTo>
                    <a:pt x="2028" y="491"/>
                    <a:pt x="2030" y="472"/>
                    <a:pt x="2030" y="443"/>
                  </a:cubicBezTo>
                  <a:lnTo>
                    <a:pt x="2030" y="102"/>
                  </a:lnTo>
                  <a:cubicBezTo>
                    <a:pt x="2030" y="79"/>
                    <a:pt x="2028" y="62"/>
                    <a:pt x="2023" y="52"/>
                  </a:cubicBezTo>
                  <a:cubicBezTo>
                    <a:pt x="2020" y="44"/>
                    <a:pt x="2014" y="38"/>
                    <a:pt x="2006" y="33"/>
                  </a:cubicBezTo>
                  <a:cubicBezTo>
                    <a:pt x="1997" y="28"/>
                    <a:pt x="1983" y="26"/>
                    <a:pt x="1964" y="26"/>
                  </a:cubicBezTo>
                  <a:lnTo>
                    <a:pt x="1964" y="11"/>
                  </a:lnTo>
                  <a:lnTo>
                    <a:pt x="2096" y="11"/>
                  </a:lnTo>
                  <a:lnTo>
                    <a:pt x="2266" y="420"/>
                  </a:lnTo>
                  <a:lnTo>
                    <a:pt x="2432" y="11"/>
                  </a:lnTo>
                  <a:lnTo>
                    <a:pt x="2565" y="11"/>
                  </a:lnTo>
                  <a:lnTo>
                    <a:pt x="2565" y="26"/>
                  </a:lnTo>
                  <a:lnTo>
                    <a:pt x="2548" y="26"/>
                  </a:lnTo>
                  <a:cubicBezTo>
                    <a:pt x="2528" y="26"/>
                    <a:pt x="2514" y="32"/>
                    <a:pt x="2506" y="46"/>
                  </a:cubicBezTo>
                  <a:cubicBezTo>
                    <a:pt x="2501" y="54"/>
                    <a:pt x="2498" y="73"/>
                    <a:pt x="2498" y="102"/>
                  </a:cubicBezTo>
                  <a:lnTo>
                    <a:pt x="2498" y="443"/>
                  </a:lnTo>
                  <a:cubicBezTo>
                    <a:pt x="2498" y="475"/>
                    <a:pt x="2502" y="495"/>
                    <a:pt x="2508" y="503"/>
                  </a:cubicBezTo>
                  <a:cubicBezTo>
                    <a:pt x="2517" y="513"/>
                    <a:pt x="2530" y="519"/>
                    <a:pt x="2548" y="519"/>
                  </a:cubicBezTo>
                  <a:lnTo>
                    <a:pt x="2565" y="519"/>
                  </a:lnTo>
                  <a:lnTo>
                    <a:pt x="2565" y="533"/>
                  </a:lnTo>
                  <a:lnTo>
                    <a:pt x="2366" y="533"/>
                  </a:lnTo>
                  <a:lnTo>
                    <a:pt x="2366" y="519"/>
                  </a:lnTo>
                  <a:lnTo>
                    <a:pt x="2383" y="519"/>
                  </a:lnTo>
                  <a:cubicBezTo>
                    <a:pt x="2403" y="519"/>
                    <a:pt x="2417" y="512"/>
                    <a:pt x="2425" y="499"/>
                  </a:cubicBezTo>
                  <a:cubicBezTo>
                    <a:pt x="2430" y="491"/>
                    <a:pt x="2432" y="472"/>
                    <a:pt x="2432" y="443"/>
                  </a:cubicBezTo>
                  <a:lnTo>
                    <a:pt x="2432" y="94"/>
                  </a:lnTo>
                  <a:lnTo>
                    <a:pt x="2252" y="533"/>
                  </a:lnTo>
                  <a:lnTo>
                    <a:pt x="2241" y="533"/>
                  </a:lnTo>
                  <a:close/>
                  <a:moveTo>
                    <a:pt x="2902" y="358"/>
                  </a:moveTo>
                  <a:lnTo>
                    <a:pt x="2721" y="358"/>
                  </a:lnTo>
                  <a:lnTo>
                    <a:pt x="2690" y="441"/>
                  </a:lnTo>
                  <a:cubicBezTo>
                    <a:pt x="2682" y="461"/>
                    <a:pt x="2678" y="476"/>
                    <a:pt x="2678" y="486"/>
                  </a:cubicBezTo>
                  <a:cubicBezTo>
                    <a:pt x="2678" y="494"/>
                    <a:pt x="2681" y="501"/>
                    <a:pt x="2688" y="507"/>
                  </a:cubicBezTo>
                  <a:cubicBezTo>
                    <a:pt x="2695" y="513"/>
                    <a:pt x="2709" y="517"/>
                    <a:pt x="2732" y="519"/>
                  </a:cubicBezTo>
                  <a:lnTo>
                    <a:pt x="2732" y="533"/>
                  </a:lnTo>
                  <a:lnTo>
                    <a:pt x="2585" y="533"/>
                  </a:lnTo>
                  <a:lnTo>
                    <a:pt x="2585" y="519"/>
                  </a:lnTo>
                  <a:cubicBezTo>
                    <a:pt x="2604" y="515"/>
                    <a:pt x="2617" y="510"/>
                    <a:pt x="2623" y="504"/>
                  </a:cubicBezTo>
                  <a:cubicBezTo>
                    <a:pt x="2634" y="491"/>
                    <a:pt x="2647" y="466"/>
                    <a:pt x="2662" y="429"/>
                  </a:cubicBezTo>
                  <a:lnTo>
                    <a:pt x="2826" y="0"/>
                  </a:lnTo>
                  <a:lnTo>
                    <a:pt x="2838" y="0"/>
                  </a:lnTo>
                  <a:lnTo>
                    <a:pt x="3000" y="433"/>
                  </a:lnTo>
                  <a:cubicBezTo>
                    <a:pt x="3013" y="468"/>
                    <a:pt x="3025" y="491"/>
                    <a:pt x="3036" y="501"/>
                  </a:cubicBezTo>
                  <a:cubicBezTo>
                    <a:pt x="3047" y="512"/>
                    <a:pt x="3062" y="518"/>
                    <a:pt x="3081" y="519"/>
                  </a:cubicBezTo>
                  <a:lnTo>
                    <a:pt x="3081" y="533"/>
                  </a:lnTo>
                  <a:lnTo>
                    <a:pt x="2896" y="533"/>
                  </a:lnTo>
                  <a:lnTo>
                    <a:pt x="2896" y="519"/>
                  </a:lnTo>
                  <a:cubicBezTo>
                    <a:pt x="2915" y="518"/>
                    <a:pt x="2928" y="514"/>
                    <a:pt x="2934" y="508"/>
                  </a:cubicBezTo>
                  <a:cubicBezTo>
                    <a:pt x="2941" y="503"/>
                    <a:pt x="2944" y="495"/>
                    <a:pt x="2944" y="487"/>
                  </a:cubicBezTo>
                  <a:cubicBezTo>
                    <a:pt x="2944" y="476"/>
                    <a:pt x="2939" y="458"/>
                    <a:pt x="2930" y="433"/>
                  </a:cubicBezTo>
                  <a:lnTo>
                    <a:pt x="2902" y="358"/>
                  </a:lnTo>
                  <a:close/>
                  <a:moveTo>
                    <a:pt x="2892" y="330"/>
                  </a:moveTo>
                  <a:lnTo>
                    <a:pt x="2813" y="119"/>
                  </a:lnTo>
                  <a:lnTo>
                    <a:pt x="2732" y="330"/>
                  </a:lnTo>
                  <a:lnTo>
                    <a:pt x="2892" y="330"/>
                  </a:lnTo>
                  <a:close/>
                  <a:moveTo>
                    <a:pt x="3565" y="533"/>
                  </a:moveTo>
                  <a:lnTo>
                    <a:pt x="3440" y="533"/>
                  </a:lnTo>
                  <a:lnTo>
                    <a:pt x="3282" y="289"/>
                  </a:lnTo>
                  <a:cubicBezTo>
                    <a:pt x="3271" y="290"/>
                    <a:pt x="3261" y="290"/>
                    <a:pt x="3254" y="290"/>
                  </a:cubicBezTo>
                  <a:cubicBezTo>
                    <a:pt x="3251" y="290"/>
                    <a:pt x="3248" y="290"/>
                    <a:pt x="3244" y="290"/>
                  </a:cubicBezTo>
                  <a:cubicBezTo>
                    <a:pt x="3241" y="290"/>
                    <a:pt x="3237" y="289"/>
                    <a:pt x="3233" y="289"/>
                  </a:cubicBezTo>
                  <a:lnTo>
                    <a:pt x="3233" y="441"/>
                  </a:lnTo>
                  <a:cubicBezTo>
                    <a:pt x="3233" y="474"/>
                    <a:pt x="3237" y="494"/>
                    <a:pt x="3243" y="502"/>
                  </a:cubicBezTo>
                  <a:cubicBezTo>
                    <a:pt x="3252" y="513"/>
                    <a:pt x="3265" y="519"/>
                    <a:pt x="3282" y="519"/>
                  </a:cubicBezTo>
                  <a:lnTo>
                    <a:pt x="3301" y="519"/>
                  </a:lnTo>
                  <a:lnTo>
                    <a:pt x="3301" y="533"/>
                  </a:lnTo>
                  <a:lnTo>
                    <a:pt x="3101" y="533"/>
                  </a:lnTo>
                  <a:lnTo>
                    <a:pt x="3101" y="519"/>
                  </a:lnTo>
                  <a:lnTo>
                    <a:pt x="3118" y="519"/>
                  </a:lnTo>
                  <a:cubicBezTo>
                    <a:pt x="3138" y="519"/>
                    <a:pt x="3152" y="512"/>
                    <a:pt x="3160" y="497"/>
                  </a:cubicBezTo>
                  <a:cubicBezTo>
                    <a:pt x="3165" y="489"/>
                    <a:pt x="3168" y="470"/>
                    <a:pt x="3168" y="441"/>
                  </a:cubicBezTo>
                  <a:lnTo>
                    <a:pt x="3168" y="104"/>
                  </a:lnTo>
                  <a:cubicBezTo>
                    <a:pt x="3168" y="71"/>
                    <a:pt x="3164" y="51"/>
                    <a:pt x="3158" y="43"/>
                  </a:cubicBezTo>
                  <a:cubicBezTo>
                    <a:pt x="3149" y="31"/>
                    <a:pt x="3136" y="26"/>
                    <a:pt x="3118" y="26"/>
                  </a:cubicBezTo>
                  <a:lnTo>
                    <a:pt x="3101" y="26"/>
                  </a:lnTo>
                  <a:lnTo>
                    <a:pt x="3101" y="11"/>
                  </a:lnTo>
                  <a:lnTo>
                    <a:pt x="3271" y="11"/>
                  </a:lnTo>
                  <a:cubicBezTo>
                    <a:pt x="3320" y="12"/>
                    <a:pt x="3357" y="16"/>
                    <a:pt x="3380" y="24"/>
                  </a:cubicBezTo>
                  <a:cubicBezTo>
                    <a:pt x="3404" y="32"/>
                    <a:pt x="3424" y="47"/>
                    <a:pt x="3440" y="68"/>
                  </a:cubicBezTo>
                  <a:cubicBezTo>
                    <a:pt x="3457" y="90"/>
                    <a:pt x="3465" y="116"/>
                    <a:pt x="3465" y="146"/>
                  </a:cubicBezTo>
                  <a:cubicBezTo>
                    <a:pt x="3465" y="178"/>
                    <a:pt x="3455" y="206"/>
                    <a:pt x="3437" y="229"/>
                  </a:cubicBezTo>
                  <a:cubicBezTo>
                    <a:pt x="3418" y="253"/>
                    <a:pt x="3389" y="269"/>
                    <a:pt x="3350" y="279"/>
                  </a:cubicBezTo>
                  <a:lnTo>
                    <a:pt x="3446" y="429"/>
                  </a:lnTo>
                  <a:cubicBezTo>
                    <a:pt x="3468" y="463"/>
                    <a:pt x="3487" y="486"/>
                    <a:pt x="3503" y="497"/>
                  </a:cubicBezTo>
                  <a:cubicBezTo>
                    <a:pt x="3519" y="509"/>
                    <a:pt x="3539" y="516"/>
                    <a:pt x="3565" y="519"/>
                  </a:cubicBezTo>
                  <a:lnTo>
                    <a:pt x="3565" y="533"/>
                  </a:lnTo>
                  <a:close/>
                  <a:moveTo>
                    <a:pt x="3233" y="265"/>
                  </a:moveTo>
                  <a:cubicBezTo>
                    <a:pt x="3238" y="265"/>
                    <a:pt x="3242" y="265"/>
                    <a:pt x="3245" y="265"/>
                  </a:cubicBezTo>
                  <a:cubicBezTo>
                    <a:pt x="3248" y="265"/>
                    <a:pt x="3251" y="265"/>
                    <a:pt x="3253" y="265"/>
                  </a:cubicBezTo>
                  <a:cubicBezTo>
                    <a:pt x="3297" y="265"/>
                    <a:pt x="3331" y="255"/>
                    <a:pt x="3353" y="233"/>
                  </a:cubicBezTo>
                  <a:cubicBezTo>
                    <a:pt x="3376" y="211"/>
                    <a:pt x="3387" y="184"/>
                    <a:pt x="3387" y="151"/>
                  </a:cubicBezTo>
                  <a:cubicBezTo>
                    <a:pt x="3387" y="118"/>
                    <a:pt x="3378" y="92"/>
                    <a:pt x="3360" y="71"/>
                  </a:cubicBezTo>
                  <a:cubicBezTo>
                    <a:pt x="3342" y="51"/>
                    <a:pt x="3318" y="41"/>
                    <a:pt x="3287" y="41"/>
                  </a:cubicBezTo>
                  <a:cubicBezTo>
                    <a:pt x="3274" y="41"/>
                    <a:pt x="3256" y="43"/>
                    <a:pt x="3233" y="48"/>
                  </a:cubicBezTo>
                  <a:lnTo>
                    <a:pt x="3233" y="265"/>
                  </a:lnTo>
                  <a:close/>
                  <a:moveTo>
                    <a:pt x="3882" y="0"/>
                  </a:moveTo>
                  <a:lnTo>
                    <a:pt x="3882" y="180"/>
                  </a:lnTo>
                  <a:lnTo>
                    <a:pt x="3869" y="180"/>
                  </a:lnTo>
                  <a:cubicBezTo>
                    <a:pt x="3865" y="145"/>
                    <a:pt x="3858" y="118"/>
                    <a:pt x="3847" y="97"/>
                  </a:cubicBezTo>
                  <a:cubicBezTo>
                    <a:pt x="3836" y="77"/>
                    <a:pt x="3821" y="60"/>
                    <a:pt x="3801" y="48"/>
                  </a:cubicBezTo>
                  <a:cubicBezTo>
                    <a:pt x="3782" y="36"/>
                    <a:pt x="3761" y="30"/>
                    <a:pt x="3740" y="30"/>
                  </a:cubicBezTo>
                  <a:cubicBezTo>
                    <a:pt x="3716" y="30"/>
                    <a:pt x="3697" y="39"/>
                    <a:pt x="3681" y="55"/>
                  </a:cubicBezTo>
                  <a:cubicBezTo>
                    <a:pt x="3665" y="71"/>
                    <a:pt x="3658" y="90"/>
                    <a:pt x="3658" y="110"/>
                  </a:cubicBezTo>
                  <a:cubicBezTo>
                    <a:pt x="3658" y="126"/>
                    <a:pt x="3663" y="141"/>
                    <a:pt x="3672" y="154"/>
                  </a:cubicBezTo>
                  <a:cubicBezTo>
                    <a:pt x="3687" y="173"/>
                    <a:pt x="3720" y="199"/>
                    <a:pt x="3774" y="231"/>
                  </a:cubicBezTo>
                  <a:cubicBezTo>
                    <a:pt x="3818" y="257"/>
                    <a:pt x="3847" y="277"/>
                    <a:pt x="3863" y="291"/>
                  </a:cubicBezTo>
                  <a:cubicBezTo>
                    <a:pt x="3879" y="305"/>
                    <a:pt x="3891" y="321"/>
                    <a:pt x="3900" y="340"/>
                  </a:cubicBezTo>
                  <a:cubicBezTo>
                    <a:pt x="3909" y="359"/>
                    <a:pt x="3913" y="379"/>
                    <a:pt x="3913" y="400"/>
                  </a:cubicBezTo>
                  <a:cubicBezTo>
                    <a:pt x="3913" y="439"/>
                    <a:pt x="3899" y="473"/>
                    <a:pt x="3872" y="502"/>
                  </a:cubicBezTo>
                  <a:cubicBezTo>
                    <a:pt x="3844" y="531"/>
                    <a:pt x="3809" y="545"/>
                    <a:pt x="3766" y="545"/>
                  </a:cubicBezTo>
                  <a:cubicBezTo>
                    <a:pt x="3752" y="545"/>
                    <a:pt x="3740" y="544"/>
                    <a:pt x="3728" y="541"/>
                  </a:cubicBezTo>
                  <a:cubicBezTo>
                    <a:pt x="3721" y="540"/>
                    <a:pt x="3706" y="536"/>
                    <a:pt x="3684" y="527"/>
                  </a:cubicBezTo>
                  <a:cubicBezTo>
                    <a:pt x="3661" y="519"/>
                    <a:pt x="3647" y="515"/>
                    <a:pt x="3641" y="515"/>
                  </a:cubicBezTo>
                  <a:cubicBezTo>
                    <a:pt x="3635" y="515"/>
                    <a:pt x="3631" y="517"/>
                    <a:pt x="3627" y="521"/>
                  </a:cubicBezTo>
                  <a:cubicBezTo>
                    <a:pt x="3624" y="525"/>
                    <a:pt x="3622" y="533"/>
                    <a:pt x="3620" y="545"/>
                  </a:cubicBezTo>
                  <a:lnTo>
                    <a:pt x="3607" y="545"/>
                  </a:lnTo>
                  <a:lnTo>
                    <a:pt x="3607" y="366"/>
                  </a:lnTo>
                  <a:lnTo>
                    <a:pt x="3620" y="366"/>
                  </a:lnTo>
                  <a:cubicBezTo>
                    <a:pt x="3626" y="404"/>
                    <a:pt x="3634" y="432"/>
                    <a:pt x="3644" y="450"/>
                  </a:cubicBezTo>
                  <a:cubicBezTo>
                    <a:pt x="3654" y="469"/>
                    <a:pt x="3670" y="484"/>
                    <a:pt x="3690" y="496"/>
                  </a:cubicBezTo>
                  <a:cubicBezTo>
                    <a:pt x="3711" y="509"/>
                    <a:pt x="3734" y="515"/>
                    <a:pt x="3759" y="515"/>
                  </a:cubicBezTo>
                  <a:cubicBezTo>
                    <a:pt x="3787" y="515"/>
                    <a:pt x="3810" y="506"/>
                    <a:pt x="3827" y="490"/>
                  </a:cubicBezTo>
                  <a:cubicBezTo>
                    <a:pt x="3843" y="473"/>
                    <a:pt x="3852" y="453"/>
                    <a:pt x="3852" y="430"/>
                  </a:cubicBezTo>
                  <a:cubicBezTo>
                    <a:pt x="3852" y="417"/>
                    <a:pt x="3849" y="404"/>
                    <a:pt x="3842" y="391"/>
                  </a:cubicBezTo>
                  <a:cubicBezTo>
                    <a:pt x="3836" y="378"/>
                    <a:pt x="3826" y="365"/>
                    <a:pt x="3813" y="354"/>
                  </a:cubicBezTo>
                  <a:cubicBezTo>
                    <a:pt x="3804" y="346"/>
                    <a:pt x="3779" y="330"/>
                    <a:pt x="3739" y="305"/>
                  </a:cubicBezTo>
                  <a:cubicBezTo>
                    <a:pt x="3700" y="280"/>
                    <a:pt x="3671" y="260"/>
                    <a:pt x="3654" y="245"/>
                  </a:cubicBezTo>
                  <a:cubicBezTo>
                    <a:pt x="3637" y="230"/>
                    <a:pt x="3625" y="214"/>
                    <a:pt x="3616" y="196"/>
                  </a:cubicBezTo>
                  <a:cubicBezTo>
                    <a:pt x="3607" y="178"/>
                    <a:pt x="3603" y="158"/>
                    <a:pt x="3603" y="137"/>
                  </a:cubicBezTo>
                  <a:cubicBezTo>
                    <a:pt x="3603" y="99"/>
                    <a:pt x="3616" y="67"/>
                    <a:pt x="3641" y="40"/>
                  </a:cubicBezTo>
                  <a:cubicBezTo>
                    <a:pt x="3667" y="13"/>
                    <a:pt x="3700" y="0"/>
                    <a:pt x="3739" y="0"/>
                  </a:cubicBezTo>
                  <a:cubicBezTo>
                    <a:pt x="3764" y="0"/>
                    <a:pt x="3791" y="6"/>
                    <a:pt x="3818" y="20"/>
                  </a:cubicBezTo>
                  <a:cubicBezTo>
                    <a:pt x="3831" y="26"/>
                    <a:pt x="3840" y="30"/>
                    <a:pt x="3846" y="30"/>
                  </a:cubicBezTo>
                  <a:cubicBezTo>
                    <a:pt x="3851" y="30"/>
                    <a:pt x="3856" y="28"/>
                    <a:pt x="3860" y="24"/>
                  </a:cubicBezTo>
                  <a:cubicBezTo>
                    <a:pt x="3864" y="20"/>
                    <a:pt x="3867" y="12"/>
                    <a:pt x="3869" y="0"/>
                  </a:cubicBezTo>
                  <a:lnTo>
                    <a:pt x="3882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371375">
                <a:defRPr/>
              </a:pPr>
              <a:endParaRPr lang="en-US" sz="2699" kern="0">
                <a:solidFill>
                  <a:srgbClr val="242852">
                    <a:lumMod val="60000"/>
                    <a:lumOff val="40000"/>
                  </a:srgbClr>
                </a:solidFill>
                <a:latin typeface="Calisto MT" panose="02040603050505030304"/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4A453F3B-6446-4615-B65C-B1B304C834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75145" y="2669382"/>
              <a:ext cx="2322498" cy="297656"/>
            </a:xfrm>
            <a:custGeom>
              <a:avLst/>
              <a:gdLst>
                <a:gd name="T0" fmla="*/ 7112 w 2939"/>
                <a:gd name="T1" fmla="*/ 283772 h 305"/>
                <a:gd name="T2" fmla="*/ 21336 w 2939"/>
                <a:gd name="T3" fmla="*/ 19570 h 305"/>
                <a:gd name="T4" fmla="*/ 89297 w 2939"/>
                <a:gd name="T5" fmla="*/ 13699 h 305"/>
                <a:gd name="T6" fmla="*/ 60848 w 2939"/>
                <a:gd name="T7" fmla="*/ 270073 h 305"/>
                <a:gd name="T8" fmla="*/ 227589 w 2939"/>
                <a:gd name="T9" fmla="*/ 5871 h 305"/>
                <a:gd name="T10" fmla="*/ 324788 w 2939"/>
                <a:gd name="T11" fmla="*/ 13699 h 305"/>
                <a:gd name="T12" fmla="*/ 370622 w 2939"/>
                <a:gd name="T13" fmla="*/ 25442 h 305"/>
                <a:gd name="T14" fmla="*/ 225218 w 2939"/>
                <a:gd name="T15" fmla="*/ 242674 h 305"/>
                <a:gd name="T16" fmla="*/ 182545 w 2939"/>
                <a:gd name="T17" fmla="*/ 291600 h 305"/>
                <a:gd name="T18" fmla="*/ 211784 w 2939"/>
                <a:gd name="T19" fmla="*/ 44034 h 305"/>
                <a:gd name="T20" fmla="*/ 485207 w 2939"/>
                <a:gd name="T21" fmla="*/ 291600 h 305"/>
                <a:gd name="T22" fmla="*/ 515236 w 2939"/>
                <a:gd name="T23" fmla="*/ 56754 h 305"/>
                <a:gd name="T24" fmla="*/ 569762 w 2939"/>
                <a:gd name="T25" fmla="*/ 5871 h 305"/>
                <a:gd name="T26" fmla="*/ 577665 w 2939"/>
                <a:gd name="T27" fmla="*/ 291600 h 305"/>
                <a:gd name="T28" fmla="*/ 659059 w 2939"/>
                <a:gd name="T29" fmla="*/ 149714 h 305"/>
                <a:gd name="T30" fmla="*/ 899292 w 2939"/>
                <a:gd name="T31" fmla="*/ 0 h 305"/>
                <a:gd name="T32" fmla="*/ 825010 w 2939"/>
                <a:gd name="T33" fmla="*/ 256373 h 305"/>
                <a:gd name="T34" fmla="*/ 851878 w 2939"/>
                <a:gd name="T35" fmla="*/ 44034 h 305"/>
                <a:gd name="T36" fmla="*/ 964092 w 2939"/>
                <a:gd name="T37" fmla="*/ 152650 h 305"/>
                <a:gd name="T38" fmla="*/ 1268334 w 2939"/>
                <a:gd name="T39" fmla="*/ 220168 h 305"/>
                <a:gd name="T40" fmla="*/ 1239095 w 2939"/>
                <a:gd name="T41" fmla="*/ 5871 h 305"/>
                <a:gd name="T42" fmla="*/ 1281768 w 2939"/>
                <a:gd name="T43" fmla="*/ 55776 h 305"/>
                <a:gd name="T44" fmla="*/ 1143476 w 2939"/>
                <a:gd name="T45" fmla="*/ 274965 h 305"/>
                <a:gd name="T46" fmla="*/ 1096852 w 2939"/>
                <a:gd name="T47" fmla="*/ 283772 h 305"/>
                <a:gd name="T48" fmla="*/ 1112657 w 2939"/>
                <a:gd name="T49" fmla="*/ 24463 h 305"/>
                <a:gd name="T50" fmla="*/ 1459572 w 2939"/>
                <a:gd name="T51" fmla="*/ 135036 h 305"/>
                <a:gd name="T52" fmla="*/ 1543337 w 2939"/>
                <a:gd name="T53" fmla="*/ 192769 h 305"/>
                <a:gd name="T54" fmla="*/ 1459572 w 2939"/>
                <a:gd name="T55" fmla="*/ 149714 h 305"/>
                <a:gd name="T56" fmla="*/ 1511728 w 2939"/>
                <a:gd name="T57" fmla="*/ 275944 h 305"/>
                <a:gd name="T58" fmla="*/ 1560722 w 2939"/>
                <a:gd name="T59" fmla="*/ 291600 h 305"/>
                <a:gd name="T60" fmla="*/ 1428752 w 2939"/>
                <a:gd name="T61" fmla="*/ 269094 h 305"/>
                <a:gd name="T62" fmla="*/ 1400304 w 2939"/>
                <a:gd name="T63" fmla="*/ 13699 h 305"/>
                <a:gd name="T64" fmla="*/ 1549659 w 2939"/>
                <a:gd name="T65" fmla="*/ 38162 h 305"/>
                <a:gd name="T66" fmla="*/ 1808067 w 2939"/>
                <a:gd name="T67" fmla="*/ 98831 h 305"/>
                <a:gd name="T68" fmla="*/ 1717980 w 2939"/>
                <a:gd name="T69" fmla="*/ 30334 h 305"/>
                <a:gd name="T70" fmla="*/ 1815970 w 2939"/>
                <a:gd name="T71" fmla="*/ 185920 h 305"/>
                <a:gd name="T72" fmla="*/ 1719560 w 2939"/>
                <a:gd name="T73" fmla="*/ 288665 h 305"/>
                <a:gd name="T74" fmla="*/ 1685580 w 2939"/>
                <a:gd name="T75" fmla="*/ 200598 h 305"/>
                <a:gd name="T76" fmla="*/ 1782780 w 2939"/>
                <a:gd name="T77" fmla="*/ 268116 h 305"/>
                <a:gd name="T78" fmla="*/ 1706126 w 2939"/>
                <a:gd name="T79" fmla="*/ 134058 h 305"/>
                <a:gd name="T80" fmla="*/ 1779619 w 2939"/>
                <a:gd name="T81" fmla="*/ 10764 h 305"/>
                <a:gd name="T82" fmla="*/ 2013529 w 2939"/>
                <a:gd name="T83" fmla="*/ 283772 h 305"/>
                <a:gd name="T84" fmla="*/ 1950310 w 2939"/>
                <a:gd name="T85" fmla="*/ 273987 h 305"/>
                <a:gd name="T86" fmla="*/ 1932135 w 2939"/>
                <a:gd name="T87" fmla="*/ 13699 h 305"/>
                <a:gd name="T88" fmla="*/ 2005627 w 2939"/>
                <a:gd name="T89" fmla="*/ 13699 h 305"/>
                <a:gd name="T90" fmla="*/ 1992193 w 2939"/>
                <a:gd name="T91" fmla="*/ 278880 h 305"/>
                <a:gd name="T92" fmla="*/ 2148660 w 2939"/>
                <a:gd name="T93" fmla="*/ 240717 h 305"/>
                <a:gd name="T94" fmla="*/ 2102036 w 2939"/>
                <a:gd name="T95" fmla="*/ 291600 h 305"/>
                <a:gd name="T96" fmla="*/ 2214250 w 2939"/>
                <a:gd name="T97" fmla="*/ 0 h 305"/>
                <a:gd name="T98" fmla="*/ 2240328 w 2939"/>
                <a:gd name="T99" fmla="*/ 291600 h 305"/>
                <a:gd name="T100" fmla="*/ 2242699 w 2939"/>
                <a:gd name="T101" fmla="*/ 195705 h 30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939" h="305">
                  <a:moveTo>
                    <a:pt x="113" y="290"/>
                  </a:moveTo>
                  <a:lnTo>
                    <a:pt x="113" y="298"/>
                  </a:lnTo>
                  <a:lnTo>
                    <a:pt x="0" y="298"/>
                  </a:lnTo>
                  <a:lnTo>
                    <a:pt x="0" y="290"/>
                  </a:lnTo>
                  <a:lnTo>
                    <a:pt x="9" y="290"/>
                  </a:lnTo>
                  <a:cubicBezTo>
                    <a:pt x="20" y="290"/>
                    <a:pt x="28" y="287"/>
                    <a:pt x="33" y="280"/>
                  </a:cubicBezTo>
                  <a:cubicBezTo>
                    <a:pt x="36" y="275"/>
                    <a:pt x="38" y="264"/>
                    <a:pt x="38" y="246"/>
                  </a:cubicBezTo>
                  <a:lnTo>
                    <a:pt x="38" y="58"/>
                  </a:lnTo>
                  <a:cubicBezTo>
                    <a:pt x="38" y="43"/>
                    <a:pt x="37" y="34"/>
                    <a:pt x="35" y="29"/>
                  </a:cubicBezTo>
                  <a:cubicBezTo>
                    <a:pt x="34" y="25"/>
                    <a:pt x="31" y="22"/>
                    <a:pt x="27" y="20"/>
                  </a:cubicBezTo>
                  <a:cubicBezTo>
                    <a:pt x="22" y="16"/>
                    <a:pt x="16" y="14"/>
                    <a:pt x="9" y="14"/>
                  </a:cubicBezTo>
                  <a:lnTo>
                    <a:pt x="0" y="14"/>
                  </a:lnTo>
                  <a:lnTo>
                    <a:pt x="0" y="6"/>
                  </a:lnTo>
                  <a:lnTo>
                    <a:pt x="113" y="6"/>
                  </a:lnTo>
                  <a:lnTo>
                    <a:pt x="113" y="14"/>
                  </a:lnTo>
                  <a:lnTo>
                    <a:pt x="103" y="14"/>
                  </a:lnTo>
                  <a:cubicBezTo>
                    <a:pt x="92" y="14"/>
                    <a:pt x="85" y="18"/>
                    <a:pt x="80" y="25"/>
                  </a:cubicBezTo>
                  <a:cubicBezTo>
                    <a:pt x="76" y="30"/>
                    <a:pt x="75" y="41"/>
                    <a:pt x="75" y="58"/>
                  </a:cubicBezTo>
                  <a:lnTo>
                    <a:pt x="75" y="246"/>
                  </a:lnTo>
                  <a:cubicBezTo>
                    <a:pt x="75" y="261"/>
                    <a:pt x="76" y="271"/>
                    <a:pt x="77" y="276"/>
                  </a:cubicBezTo>
                  <a:cubicBezTo>
                    <a:pt x="79" y="279"/>
                    <a:pt x="81" y="282"/>
                    <a:pt x="86" y="285"/>
                  </a:cubicBezTo>
                  <a:cubicBezTo>
                    <a:pt x="91" y="288"/>
                    <a:pt x="97" y="290"/>
                    <a:pt x="103" y="290"/>
                  </a:cubicBezTo>
                  <a:lnTo>
                    <a:pt x="113" y="290"/>
                  </a:lnTo>
                  <a:close/>
                  <a:moveTo>
                    <a:pt x="216" y="6"/>
                  </a:moveTo>
                  <a:lnTo>
                    <a:pt x="288" y="6"/>
                  </a:lnTo>
                  <a:lnTo>
                    <a:pt x="448" y="225"/>
                  </a:lnTo>
                  <a:lnTo>
                    <a:pt x="448" y="57"/>
                  </a:lnTo>
                  <a:cubicBezTo>
                    <a:pt x="448" y="39"/>
                    <a:pt x="446" y="28"/>
                    <a:pt x="443" y="23"/>
                  </a:cubicBezTo>
                  <a:cubicBezTo>
                    <a:pt x="438" y="17"/>
                    <a:pt x="430" y="14"/>
                    <a:pt x="420" y="14"/>
                  </a:cubicBezTo>
                  <a:lnTo>
                    <a:pt x="411" y="14"/>
                  </a:lnTo>
                  <a:lnTo>
                    <a:pt x="411" y="6"/>
                  </a:lnTo>
                  <a:lnTo>
                    <a:pt x="502" y="6"/>
                  </a:lnTo>
                  <a:lnTo>
                    <a:pt x="502" y="14"/>
                  </a:lnTo>
                  <a:lnTo>
                    <a:pt x="493" y="14"/>
                  </a:lnTo>
                  <a:cubicBezTo>
                    <a:pt x="482" y="14"/>
                    <a:pt x="474" y="18"/>
                    <a:pt x="469" y="26"/>
                  </a:cubicBezTo>
                  <a:cubicBezTo>
                    <a:pt x="467" y="30"/>
                    <a:pt x="465" y="41"/>
                    <a:pt x="465" y="57"/>
                  </a:cubicBezTo>
                  <a:lnTo>
                    <a:pt x="465" y="303"/>
                  </a:lnTo>
                  <a:lnTo>
                    <a:pt x="458" y="303"/>
                  </a:lnTo>
                  <a:lnTo>
                    <a:pt x="285" y="68"/>
                  </a:lnTo>
                  <a:lnTo>
                    <a:pt x="285" y="248"/>
                  </a:lnTo>
                  <a:cubicBezTo>
                    <a:pt x="285" y="265"/>
                    <a:pt x="287" y="277"/>
                    <a:pt x="290" y="281"/>
                  </a:cubicBezTo>
                  <a:cubicBezTo>
                    <a:pt x="295" y="287"/>
                    <a:pt x="303" y="290"/>
                    <a:pt x="313" y="290"/>
                  </a:cubicBezTo>
                  <a:lnTo>
                    <a:pt x="322" y="290"/>
                  </a:lnTo>
                  <a:lnTo>
                    <a:pt x="322" y="298"/>
                  </a:lnTo>
                  <a:lnTo>
                    <a:pt x="231" y="298"/>
                  </a:lnTo>
                  <a:lnTo>
                    <a:pt x="231" y="290"/>
                  </a:lnTo>
                  <a:lnTo>
                    <a:pt x="240" y="290"/>
                  </a:lnTo>
                  <a:cubicBezTo>
                    <a:pt x="251" y="290"/>
                    <a:pt x="259" y="286"/>
                    <a:pt x="264" y="279"/>
                  </a:cubicBezTo>
                  <a:cubicBezTo>
                    <a:pt x="267" y="274"/>
                    <a:pt x="268" y="264"/>
                    <a:pt x="268" y="248"/>
                  </a:cubicBezTo>
                  <a:lnTo>
                    <a:pt x="268" y="45"/>
                  </a:lnTo>
                  <a:cubicBezTo>
                    <a:pt x="260" y="35"/>
                    <a:pt x="255" y="28"/>
                    <a:pt x="251" y="25"/>
                  </a:cubicBezTo>
                  <a:cubicBezTo>
                    <a:pt x="247" y="22"/>
                    <a:pt x="241" y="19"/>
                    <a:pt x="233" y="16"/>
                  </a:cubicBezTo>
                  <a:cubicBezTo>
                    <a:pt x="230" y="15"/>
                    <a:pt x="224" y="14"/>
                    <a:pt x="216" y="14"/>
                  </a:cubicBezTo>
                  <a:lnTo>
                    <a:pt x="216" y="6"/>
                  </a:lnTo>
                  <a:close/>
                  <a:moveTo>
                    <a:pt x="614" y="298"/>
                  </a:moveTo>
                  <a:lnTo>
                    <a:pt x="614" y="290"/>
                  </a:lnTo>
                  <a:lnTo>
                    <a:pt x="624" y="290"/>
                  </a:lnTo>
                  <a:cubicBezTo>
                    <a:pt x="635" y="290"/>
                    <a:pt x="643" y="286"/>
                    <a:pt x="647" y="278"/>
                  </a:cubicBezTo>
                  <a:cubicBezTo>
                    <a:pt x="650" y="274"/>
                    <a:pt x="652" y="263"/>
                    <a:pt x="652" y="246"/>
                  </a:cubicBezTo>
                  <a:lnTo>
                    <a:pt x="652" y="58"/>
                  </a:lnTo>
                  <a:cubicBezTo>
                    <a:pt x="652" y="40"/>
                    <a:pt x="650" y="28"/>
                    <a:pt x="646" y="24"/>
                  </a:cubicBezTo>
                  <a:cubicBezTo>
                    <a:pt x="641" y="18"/>
                    <a:pt x="634" y="14"/>
                    <a:pt x="624" y="14"/>
                  </a:cubicBezTo>
                  <a:lnTo>
                    <a:pt x="614" y="14"/>
                  </a:lnTo>
                  <a:lnTo>
                    <a:pt x="614" y="6"/>
                  </a:lnTo>
                  <a:lnTo>
                    <a:pt x="721" y="6"/>
                  </a:lnTo>
                  <a:cubicBezTo>
                    <a:pt x="760" y="6"/>
                    <a:pt x="790" y="11"/>
                    <a:pt x="810" y="21"/>
                  </a:cubicBezTo>
                  <a:cubicBezTo>
                    <a:pt x="831" y="31"/>
                    <a:pt x="847" y="48"/>
                    <a:pt x="860" y="71"/>
                  </a:cubicBezTo>
                  <a:cubicBezTo>
                    <a:pt x="872" y="94"/>
                    <a:pt x="879" y="121"/>
                    <a:pt x="879" y="151"/>
                  </a:cubicBezTo>
                  <a:cubicBezTo>
                    <a:pt x="879" y="191"/>
                    <a:pt x="867" y="225"/>
                    <a:pt x="845" y="252"/>
                  </a:cubicBezTo>
                  <a:cubicBezTo>
                    <a:pt x="820" y="283"/>
                    <a:pt x="782" y="298"/>
                    <a:pt x="731" y="298"/>
                  </a:cubicBezTo>
                  <a:lnTo>
                    <a:pt x="614" y="298"/>
                  </a:lnTo>
                  <a:close/>
                  <a:moveTo>
                    <a:pt x="689" y="277"/>
                  </a:moveTo>
                  <a:cubicBezTo>
                    <a:pt x="705" y="281"/>
                    <a:pt x="719" y="283"/>
                    <a:pt x="730" y="283"/>
                  </a:cubicBezTo>
                  <a:cubicBezTo>
                    <a:pt x="760" y="283"/>
                    <a:pt x="785" y="271"/>
                    <a:pt x="805" y="248"/>
                  </a:cubicBezTo>
                  <a:cubicBezTo>
                    <a:pt x="824" y="225"/>
                    <a:pt x="834" y="193"/>
                    <a:pt x="834" y="153"/>
                  </a:cubicBezTo>
                  <a:cubicBezTo>
                    <a:pt x="834" y="113"/>
                    <a:pt x="824" y="81"/>
                    <a:pt x="805" y="58"/>
                  </a:cubicBezTo>
                  <a:cubicBezTo>
                    <a:pt x="785" y="34"/>
                    <a:pt x="760" y="23"/>
                    <a:pt x="729" y="23"/>
                  </a:cubicBezTo>
                  <a:cubicBezTo>
                    <a:pt x="717" y="23"/>
                    <a:pt x="704" y="25"/>
                    <a:pt x="689" y="29"/>
                  </a:cubicBezTo>
                  <a:lnTo>
                    <a:pt x="689" y="277"/>
                  </a:lnTo>
                  <a:close/>
                  <a:moveTo>
                    <a:pt x="1138" y="0"/>
                  </a:moveTo>
                  <a:cubicBezTo>
                    <a:pt x="1172" y="0"/>
                    <a:pt x="1202" y="14"/>
                    <a:pt x="1227" y="43"/>
                  </a:cubicBezTo>
                  <a:cubicBezTo>
                    <a:pt x="1252" y="72"/>
                    <a:pt x="1264" y="108"/>
                    <a:pt x="1264" y="151"/>
                  </a:cubicBezTo>
                  <a:cubicBezTo>
                    <a:pt x="1264" y="195"/>
                    <a:pt x="1251" y="232"/>
                    <a:pt x="1226" y="261"/>
                  </a:cubicBezTo>
                  <a:cubicBezTo>
                    <a:pt x="1201" y="290"/>
                    <a:pt x="1171" y="305"/>
                    <a:pt x="1135" y="305"/>
                  </a:cubicBezTo>
                  <a:cubicBezTo>
                    <a:pt x="1099" y="305"/>
                    <a:pt x="1068" y="290"/>
                    <a:pt x="1044" y="262"/>
                  </a:cubicBezTo>
                  <a:cubicBezTo>
                    <a:pt x="1019" y="233"/>
                    <a:pt x="1007" y="196"/>
                    <a:pt x="1007" y="151"/>
                  </a:cubicBezTo>
                  <a:cubicBezTo>
                    <a:pt x="1007" y="105"/>
                    <a:pt x="1021" y="67"/>
                    <a:pt x="1049" y="38"/>
                  </a:cubicBezTo>
                  <a:cubicBezTo>
                    <a:pt x="1074" y="12"/>
                    <a:pt x="1104" y="0"/>
                    <a:pt x="1138" y="0"/>
                  </a:cubicBezTo>
                  <a:close/>
                  <a:moveTo>
                    <a:pt x="1134" y="15"/>
                  </a:moveTo>
                  <a:cubicBezTo>
                    <a:pt x="1111" y="15"/>
                    <a:pt x="1092" y="25"/>
                    <a:pt x="1078" y="45"/>
                  </a:cubicBezTo>
                  <a:cubicBezTo>
                    <a:pt x="1060" y="69"/>
                    <a:pt x="1051" y="104"/>
                    <a:pt x="1051" y="150"/>
                  </a:cubicBezTo>
                  <a:cubicBezTo>
                    <a:pt x="1051" y="198"/>
                    <a:pt x="1060" y="235"/>
                    <a:pt x="1079" y="260"/>
                  </a:cubicBezTo>
                  <a:cubicBezTo>
                    <a:pt x="1093" y="280"/>
                    <a:pt x="1111" y="289"/>
                    <a:pt x="1134" y="289"/>
                  </a:cubicBezTo>
                  <a:cubicBezTo>
                    <a:pt x="1159" y="289"/>
                    <a:pt x="1179" y="279"/>
                    <a:pt x="1196" y="257"/>
                  </a:cubicBezTo>
                  <a:cubicBezTo>
                    <a:pt x="1212" y="236"/>
                    <a:pt x="1220" y="202"/>
                    <a:pt x="1220" y="156"/>
                  </a:cubicBezTo>
                  <a:cubicBezTo>
                    <a:pt x="1220" y="106"/>
                    <a:pt x="1211" y="69"/>
                    <a:pt x="1193" y="45"/>
                  </a:cubicBezTo>
                  <a:cubicBezTo>
                    <a:pt x="1179" y="25"/>
                    <a:pt x="1159" y="15"/>
                    <a:pt x="1134" y="15"/>
                  </a:cubicBezTo>
                  <a:close/>
                  <a:moveTo>
                    <a:pt x="1373" y="6"/>
                  </a:moveTo>
                  <a:lnTo>
                    <a:pt x="1445" y="6"/>
                  </a:lnTo>
                  <a:lnTo>
                    <a:pt x="1605" y="225"/>
                  </a:lnTo>
                  <a:lnTo>
                    <a:pt x="1605" y="57"/>
                  </a:lnTo>
                  <a:cubicBezTo>
                    <a:pt x="1605" y="39"/>
                    <a:pt x="1603" y="28"/>
                    <a:pt x="1600" y="23"/>
                  </a:cubicBezTo>
                  <a:cubicBezTo>
                    <a:pt x="1595" y="17"/>
                    <a:pt x="1587" y="14"/>
                    <a:pt x="1577" y="14"/>
                  </a:cubicBezTo>
                  <a:lnTo>
                    <a:pt x="1568" y="14"/>
                  </a:lnTo>
                  <a:lnTo>
                    <a:pt x="1568" y="6"/>
                  </a:lnTo>
                  <a:lnTo>
                    <a:pt x="1659" y="6"/>
                  </a:lnTo>
                  <a:lnTo>
                    <a:pt x="1659" y="14"/>
                  </a:lnTo>
                  <a:lnTo>
                    <a:pt x="1650" y="14"/>
                  </a:lnTo>
                  <a:cubicBezTo>
                    <a:pt x="1639" y="14"/>
                    <a:pt x="1631" y="18"/>
                    <a:pt x="1626" y="26"/>
                  </a:cubicBezTo>
                  <a:cubicBezTo>
                    <a:pt x="1624" y="30"/>
                    <a:pt x="1622" y="41"/>
                    <a:pt x="1622" y="57"/>
                  </a:cubicBezTo>
                  <a:lnTo>
                    <a:pt x="1622" y="303"/>
                  </a:lnTo>
                  <a:lnTo>
                    <a:pt x="1615" y="303"/>
                  </a:lnTo>
                  <a:lnTo>
                    <a:pt x="1442" y="68"/>
                  </a:lnTo>
                  <a:lnTo>
                    <a:pt x="1442" y="248"/>
                  </a:lnTo>
                  <a:cubicBezTo>
                    <a:pt x="1442" y="265"/>
                    <a:pt x="1444" y="277"/>
                    <a:pt x="1447" y="281"/>
                  </a:cubicBezTo>
                  <a:cubicBezTo>
                    <a:pt x="1452" y="287"/>
                    <a:pt x="1460" y="290"/>
                    <a:pt x="1470" y="290"/>
                  </a:cubicBezTo>
                  <a:lnTo>
                    <a:pt x="1479" y="290"/>
                  </a:lnTo>
                  <a:lnTo>
                    <a:pt x="1479" y="298"/>
                  </a:lnTo>
                  <a:lnTo>
                    <a:pt x="1388" y="298"/>
                  </a:lnTo>
                  <a:lnTo>
                    <a:pt x="1388" y="290"/>
                  </a:lnTo>
                  <a:lnTo>
                    <a:pt x="1397" y="290"/>
                  </a:lnTo>
                  <a:cubicBezTo>
                    <a:pt x="1408" y="290"/>
                    <a:pt x="1416" y="286"/>
                    <a:pt x="1421" y="279"/>
                  </a:cubicBezTo>
                  <a:cubicBezTo>
                    <a:pt x="1424" y="274"/>
                    <a:pt x="1425" y="264"/>
                    <a:pt x="1425" y="248"/>
                  </a:cubicBezTo>
                  <a:lnTo>
                    <a:pt x="1425" y="45"/>
                  </a:lnTo>
                  <a:cubicBezTo>
                    <a:pt x="1417" y="35"/>
                    <a:pt x="1412" y="28"/>
                    <a:pt x="1408" y="25"/>
                  </a:cubicBezTo>
                  <a:cubicBezTo>
                    <a:pt x="1404" y="22"/>
                    <a:pt x="1398" y="19"/>
                    <a:pt x="1390" y="16"/>
                  </a:cubicBezTo>
                  <a:cubicBezTo>
                    <a:pt x="1387" y="15"/>
                    <a:pt x="1381" y="14"/>
                    <a:pt x="1373" y="14"/>
                  </a:cubicBezTo>
                  <a:lnTo>
                    <a:pt x="1373" y="6"/>
                  </a:lnTo>
                  <a:close/>
                  <a:moveTo>
                    <a:pt x="1847" y="22"/>
                  </a:moveTo>
                  <a:lnTo>
                    <a:pt x="1847" y="138"/>
                  </a:lnTo>
                  <a:lnTo>
                    <a:pt x="1905" y="138"/>
                  </a:lnTo>
                  <a:cubicBezTo>
                    <a:pt x="1920" y="138"/>
                    <a:pt x="1930" y="135"/>
                    <a:pt x="1935" y="130"/>
                  </a:cubicBezTo>
                  <a:cubicBezTo>
                    <a:pt x="1942" y="124"/>
                    <a:pt x="1945" y="112"/>
                    <a:pt x="1946" y="95"/>
                  </a:cubicBezTo>
                  <a:lnTo>
                    <a:pt x="1953" y="95"/>
                  </a:lnTo>
                  <a:lnTo>
                    <a:pt x="1953" y="197"/>
                  </a:lnTo>
                  <a:lnTo>
                    <a:pt x="1946" y="197"/>
                  </a:lnTo>
                  <a:cubicBezTo>
                    <a:pt x="1944" y="183"/>
                    <a:pt x="1942" y="173"/>
                    <a:pt x="1941" y="169"/>
                  </a:cubicBezTo>
                  <a:cubicBezTo>
                    <a:pt x="1938" y="164"/>
                    <a:pt x="1934" y="161"/>
                    <a:pt x="1929" y="158"/>
                  </a:cubicBezTo>
                  <a:cubicBezTo>
                    <a:pt x="1924" y="155"/>
                    <a:pt x="1916" y="153"/>
                    <a:pt x="1905" y="153"/>
                  </a:cubicBezTo>
                  <a:lnTo>
                    <a:pt x="1847" y="153"/>
                  </a:lnTo>
                  <a:lnTo>
                    <a:pt x="1847" y="249"/>
                  </a:lnTo>
                  <a:cubicBezTo>
                    <a:pt x="1847" y="262"/>
                    <a:pt x="1848" y="270"/>
                    <a:pt x="1849" y="273"/>
                  </a:cubicBezTo>
                  <a:cubicBezTo>
                    <a:pt x="1850" y="276"/>
                    <a:pt x="1851" y="278"/>
                    <a:pt x="1854" y="280"/>
                  </a:cubicBezTo>
                  <a:cubicBezTo>
                    <a:pt x="1857" y="281"/>
                    <a:pt x="1862" y="282"/>
                    <a:pt x="1869" y="282"/>
                  </a:cubicBezTo>
                  <a:lnTo>
                    <a:pt x="1913" y="282"/>
                  </a:lnTo>
                  <a:cubicBezTo>
                    <a:pt x="1928" y="282"/>
                    <a:pt x="1939" y="281"/>
                    <a:pt x="1946" y="279"/>
                  </a:cubicBezTo>
                  <a:cubicBezTo>
                    <a:pt x="1952" y="276"/>
                    <a:pt x="1959" y="272"/>
                    <a:pt x="1965" y="265"/>
                  </a:cubicBezTo>
                  <a:cubicBezTo>
                    <a:pt x="1973" y="256"/>
                    <a:pt x="1981" y="243"/>
                    <a:pt x="1990" y="225"/>
                  </a:cubicBezTo>
                  <a:lnTo>
                    <a:pt x="1997" y="225"/>
                  </a:lnTo>
                  <a:lnTo>
                    <a:pt x="1975" y="298"/>
                  </a:lnTo>
                  <a:lnTo>
                    <a:pt x="1772" y="298"/>
                  </a:lnTo>
                  <a:lnTo>
                    <a:pt x="1772" y="290"/>
                  </a:lnTo>
                  <a:lnTo>
                    <a:pt x="1782" y="290"/>
                  </a:lnTo>
                  <a:cubicBezTo>
                    <a:pt x="1788" y="290"/>
                    <a:pt x="1794" y="288"/>
                    <a:pt x="1799" y="285"/>
                  </a:cubicBezTo>
                  <a:cubicBezTo>
                    <a:pt x="1803" y="283"/>
                    <a:pt x="1806" y="279"/>
                    <a:pt x="1808" y="275"/>
                  </a:cubicBezTo>
                  <a:cubicBezTo>
                    <a:pt x="1809" y="270"/>
                    <a:pt x="1810" y="261"/>
                    <a:pt x="1810" y="247"/>
                  </a:cubicBezTo>
                  <a:lnTo>
                    <a:pt x="1810" y="57"/>
                  </a:lnTo>
                  <a:cubicBezTo>
                    <a:pt x="1810" y="39"/>
                    <a:pt x="1808" y="27"/>
                    <a:pt x="1805" y="23"/>
                  </a:cubicBezTo>
                  <a:cubicBezTo>
                    <a:pt x="1800" y="17"/>
                    <a:pt x="1792" y="14"/>
                    <a:pt x="1782" y="14"/>
                  </a:cubicBezTo>
                  <a:lnTo>
                    <a:pt x="1772" y="14"/>
                  </a:lnTo>
                  <a:lnTo>
                    <a:pt x="1772" y="6"/>
                  </a:lnTo>
                  <a:lnTo>
                    <a:pt x="1975" y="6"/>
                  </a:lnTo>
                  <a:lnTo>
                    <a:pt x="1978" y="70"/>
                  </a:lnTo>
                  <a:lnTo>
                    <a:pt x="1970" y="70"/>
                  </a:lnTo>
                  <a:cubicBezTo>
                    <a:pt x="1967" y="55"/>
                    <a:pt x="1964" y="44"/>
                    <a:pt x="1961" y="39"/>
                  </a:cubicBezTo>
                  <a:cubicBezTo>
                    <a:pt x="1958" y="33"/>
                    <a:pt x="1953" y="29"/>
                    <a:pt x="1946" y="26"/>
                  </a:cubicBezTo>
                  <a:cubicBezTo>
                    <a:pt x="1941" y="23"/>
                    <a:pt x="1932" y="22"/>
                    <a:pt x="1919" y="22"/>
                  </a:cubicBezTo>
                  <a:lnTo>
                    <a:pt x="1847" y="22"/>
                  </a:lnTo>
                  <a:close/>
                  <a:moveTo>
                    <a:pt x="2288" y="0"/>
                  </a:moveTo>
                  <a:lnTo>
                    <a:pt x="2288" y="101"/>
                  </a:lnTo>
                  <a:lnTo>
                    <a:pt x="2280" y="101"/>
                  </a:lnTo>
                  <a:cubicBezTo>
                    <a:pt x="2278" y="81"/>
                    <a:pt x="2274" y="66"/>
                    <a:pt x="2268" y="54"/>
                  </a:cubicBezTo>
                  <a:cubicBezTo>
                    <a:pt x="2262" y="43"/>
                    <a:pt x="2253" y="34"/>
                    <a:pt x="2242" y="27"/>
                  </a:cubicBezTo>
                  <a:cubicBezTo>
                    <a:pt x="2231" y="20"/>
                    <a:pt x="2220" y="17"/>
                    <a:pt x="2208" y="17"/>
                  </a:cubicBezTo>
                  <a:cubicBezTo>
                    <a:pt x="2194" y="17"/>
                    <a:pt x="2183" y="22"/>
                    <a:pt x="2174" y="31"/>
                  </a:cubicBezTo>
                  <a:cubicBezTo>
                    <a:pt x="2166" y="40"/>
                    <a:pt x="2161" y="50"/>
                    <a:pt x="2161" y="62"/>
                  </a:cubicBezTo>
                  <a:cubicBezTo>
                    <a:pt x="2161" y="71"/>
                    <a:pt x="2164" y="79"/>
                    <a:pt x="2170" y="86"/>
                  </a:cubicBezTo>
                  <a:cubicBezTo>
                    <a:pt x="2178" y="97"/>
                    <a:pt x="2197" y="111"/>
                    <a:pt x="2227" y="129"/>
                  </a:cubicBezTo>
                  <a:cubicBezTo>
                    <a:pt x="2251" y="144"/>
                    <a:pt x="2268" y="155"/>
                    <a:pt x="2277" y="163"/>
                  </a:cubicBezTo>
                  <a:cubicBezTo>
                    <a:pt x="2286" y="171"/>
                    <a:pt x="2293" y="180"/>
                    <a:pt x="2298" y="190"/>
                  </a:cubicBezTo>
                  <a:cubicBezTo>
                    <a:pt x="2303" y="201"/>
                    <a:pt x="2305" y="212"/>
                    <a:pt x="2305" y="224"/>
                  </a:cubicBezTo>
                  <a:cubicBezTo>
                    <a:pt x="2305" y="246"/>
                    <a:pt x="2297" y="265"/>
                    <a:pt x="2282" y="281"/>
                  </a:cubicBezTo>
                  <a:cubicBezTo>
                    <a:pt x="2266" y="297"/>
                    <a:pt x="2247" y="305"/>
                    <a:pt x="2222" y="305"/>
                  </a:cubicBezTo>
                  <a:cubicBezTo>
                    <a:pt x="2215" y="305"/>
                    <a:pt x="2207" y="304"/>
                    <a:pt x="2201" y="303"/>
                  </a:cubicBezTo>
                  <a:cubicBezTo>
                    <a:pt x="2197" y="302"/>
                    <a:pt x="2188" y="299"/>
                    <a:pt x="2176" y="295"/>
                  </a:cubicBezTo>
                  <a:cubicBezTo>
                    <a:pt x="2163" y="290"/>
                    <a:pt x="2155" y="288"/>
                    <a:pt x="2152" y="288"/>
                  </a:cubicBezTo>
                  <a:cubicBezTo>
                    <a:pt x="2149" y="288"/>
                    <a:pt x="2146" y="289"/>
                    <a:pt x="2144" y="291"/>
                  </a:cubicBezTo>
                  <a:cubicBezTo>
                    <a:pt x="2142" y="294"/>
                    <a:pt x="2141" y="298"/>
                    <a:pt x="2140" y="305"/>
                  </a:cubicBezTo>
                  <a:lnTo>
                    <a:pt x="2133" y="305"/>
                  </a:lnTo>
                  <a:lnTo>
                    <a:pt x="2133" y="205"/>
                  </a:lnTo>
                  <a:lnTo>
                    <a:pt x="2140" y="205"/>
                  </a:lnTo>
                  <a:cubicBezTo>
                    <a:pt x="2143" y="226"/>
                    <a:pt x="2148" y="241"/>
                    <a:pt x="2154" y="252"/>
                  </a:cubicBezTo>
                  <a:cubicBezTo>
                    <a:pt x="2159" y="262"/>
                    <a:pt x="2168" y="271"/>
                    <a:pt x="2180" y="278"/>
                  </a:cubicBezTo>
                  <a:cubicBezTo>
                    <a:pt x="2191" y="285"/>
                    <a:pt x="2204" y="288"/>
                    <a:pt x="2218" y="288"/>
                  </a:cubicBezTo>
                  <a:cubicBezTo>
                    <a:pt x="2234" y="288"/>
                    <a:pt x="2247" y="283"/>
                    <a:pt x="2256" y="274"/>
                  </a:cubicBezTo>
                  <a:cubicBezTo>
                    <a:pt x="2266" y="264"/>
                    <a:pt x="2270" y="253"/>
                    <a:pt x="2270" y="240"/>
                  </a:cubicBezTo>
                  <a:cubicBezTo>
                    <a:pt x="2270" y="233"/>
                    <a:pt x="2269" y="226"/>
                    <a:pt x="2265" y="219"/>
                  </a:cubicBezTo>
                  <a:cubicBezTo>
                    <a:pt x="2262" y="211"/>
                    <a:pt x="2256" y="204"/>
                    <a:pt x="2249" y="198"/>
                  </a:cubicBezTo>
                  <a:cubicBezTo>
                    <a:pt x="2244" y="194"/>
                    <a:pt x="2230" y="185"/>
                    <a:pt x="2207" y="171"/>
                  </a:cubicBezTo>
                  <a:cubicBezTo>
                    <a:pt x="2185" y="157"/>
                    <a:pt x="2169" y="146"/>
                    <a:pt x="2159" y="137"/>
                  </a:cubicBezTo>
                  <a:cubicBezTo>
                    <a:pt x="2150" y="129"/>
                    <a:pt x="2143" y="120"/>
                    <a:pt x="2138" y="110"/>
                  </a:cubicBezTo>
                  <a:cubicBezTo>
                    <a:pt x="2133" y="100"/>
                    <a:pt x="2130" y="89"/>
                    <a:pt x="2130" y="77"/>
                  </a:cubicBezTo>
                  <a:cubicBezTo>
                    <a:pt x="2130" y="56"/>
                    <a:pt x="2138" y="38"/>
                    <a:pt x="2152" y="22"/>
                  </a:cubicBezTo>
                  <a:cubicBezTo>
                    <a:pt x="2167" y="7"/>
                    <a:pt x="2185" y="0"/>
                    <a:pt x="2207" y="0"/>
                  </a:cubicBezTo>
                  <a:cubicBezTo>
                    <a:pt x="2221" y="0"/>
                    <a:pt x="2236" y="4"/>
                    <a:pt x="2252" y="11"/>
                  </a:cubicBezTo>
                  <a:cubicBezTo>
                    <a:pt x="2259" y="15"/>
                    <a:pt x="2264" y="17"/>
                    <a:pt x="2267" y="17"/>
                  </a:cubicBezTo>
                  <a:cubicBezTo>
                    <a:pt x="2270" y="17"/>
                    <a:pt x="2273" y="15"/>
                    <a:pt x="2275" y="13"/>
                  </a:cubicBezTo>
                  <a:cubicBezTo>
                    <a:pt x="2277" y="11"/>
                    <a:pt x="2279" y="7"/>
                    <a:pt x="2280" y="0"/>
                  </a:cubicBezTo>
                  <a:lnTo>
                    <a:pt x="2288" y="0"/>
                  </a:lnTo>
                  <a:close/>
                  <a:moveTo>
                    <a:pt x="2548" y="290"/>
                  </a:moveTo>
                  <a:lnTo>
                    <a:pt x="2548" y="298"/>
                  </a:lnTo>
                  <a:lnTo>
                    <a:pt x="2435" y="298"/>
                  </a:lnTo>
                  <a:lnTo>
                    <a:pt x="2435" y="290"/>
                  </a:lnTo>
                  <a:lnTo>
                    <a:pt x="2445" y="290"/>
                  </a:lnTo>
                  <a:cubicBezTo>
                    <a:pt x="2455" y="290"/>
                    <a:pt x="2463" y="287"/>
                    <a:pt x="2468" y="280"/>
                  </a:cubicBezTo>
                  <a:cubicBezTo>
                    <a:pt x="2471" y="275"/>
                    <a:pt x="2473" y="264"/>
                    <a:pt x="2473" y="246"/>
                  </a:cubicBezTo>
                  <a:lnTo>
                    <a:pt x="2473" y="58"/>
                  </a:lnTo>
                  <a:cubicBezTo>
                    <a:pt x="2473" y="43"/>
                    <a:pt x="2472" y="34"/>
                    <a:pt x="2470" y="29"/>
                  </a:cubicBezTo>
                  <a:cubicBezTo>
                    <a:pt x="2469" y="25"/>
                    <a:pt x="2466" y="22"/>
                    <a:pt x="2462" y="20"/>
                  </a:cubicBezTo>
                  <a:cubicBezTo>
                    <a:pt x="2457" y="16"/>
                    <a:pt x="2451" y="14"/>
                    <a:pt x="2445" y="14"/>
                  </a:cubicBezTo>
                  <a:lnTo>
                    <a:pt x="2435" y="14"/>
                  </a:lnTo>
                  <a:lnTo>
                    <a:pt x="2435" y="6"/>
                  </a:lnTo>
                  <a:lnTo>
                    <a:pt x="2548" y="6"/>
                  </a:lnTo>
                  <a:lnTo>
                    <a:pt x="2548" y="14"/>
                  </a:lnTo>
                  <a:lnTo>
                    <a:pt x="2538" y="14"/>
                  </a:lnTo>
                  <a:cubicBezTo>
                    <a:pt x="2528" y="14"/>
                    <a:pt x="2520" y="18"/>
                    <a:pt x="2515" y="25"/>
                  </a:cubicBezTo>
                  <a:cubicBezTo>
                    <a:pt x="2512" y="30"/>
                    <a:pt x="2510" y="41"/>
                    <a:pt x="2510" y="58"/>
                  </a:cubicBezTo>
                  <a:lnTo>
                    <a:pt x="2510" y="246"/>
                  </a:lnTo>
                  <a:cubicBezTo>
                    <a:pt x="2510" y="261"/>
                    <a:pt x="2511" y="271"/>
                    <a:pt x="2513" y="276"/>
                  </a:cubicBezTo>
                  <a:cubicBezTo>
                    <a:pt x="2514" y="279"/>
                    <a:pt x="2517" y="282"/>
                    <a:pt x="2521" y="285"/>
                  </a:cubicBezTo>
                  <a:cubicBezTo>
                    <a:pt x="2526" y="288"/>
                    <a:pt x="2532" y="290"/>
                    <a:pt x="2538" y="290"/>
                  </a:cubicBezTo>
                  <a:lnTo>
                    <a:pt x="2548" y="290"/>
                  </a:lnTo>
                  <a:close/>
                  <a:moveTo>
                    <a:pt x="2838" y="200"/>
                  </a:moveTo>
                  <a:lnTo>
                    <a:pt x="2737" y="200"/>
                  </a:lnTo>
                  <a:lnTo>
                    <a:pt x="2719" y="246"/>
                  </a:lnTo>
                  <a:cubicBezTo>
                    <a:pt x="2714" y="258"/>
                    <a:pt x="2712" y="266"/>
                    <a:pt x="2712" y="272"/>
                  </a:cubicBezTo>
                  <a:cubicBezTo>
                    <a:pt x="2712" y="276"/>
                    <a:pt x="2714" y="280"/>
                    <a:pt x="2718" y="284"/>
                  </a:cubicBezTo>
                  <a:cubicBezTo>
                    <a:pt x="2722" y="287"/>
                    <a:pt x="2730" y="289"/>
                    <a:pt x="2743" y="290"/>
                  </a:cubicBezTo>
                  <a:lnTo>
                    <a:pt x="2743" y="298"/>
                  </a:lnTo>
                  <a:lnTo>
                    <a:pt x="2660" y="298"/>
                  </a:lnTo>
                  <a:lnTo>
                    <a:pt x="2660" y="290"/>
                  </a:lnTo>
                  <a:cubicBezTo>
                    <a:pt x="2671" y="288"/>
                    <a:pt x="2678" y="285"/>
                    <a:pt x="2681" y="282"/>
                  </a:cubicBezTo>
                  <a:cubicBezTo>
                    <a:pt x="2688" y="275"/>
                    <a:pt x="2695" y="261"/>
                    <a:pt x="2703" y="240"/>
                  </a:cubicBezTo>
                  <a:lnTo>
                    <a:pt x="2795" y="0"/>
                  </a:lnTo>
                  <a:lnTo>
                    <a:pt x="2802" y="0"/>
                  </a:lnTo>
                  <a:lnTo>
                    <a:pt x="2894" y="242"/>
                  </a:lnTo>
                  <a:cubicBezTo>
                    <a:pt x="2901" y="262"/>
                    <a:pt x="2908" y="275"/>
                    <a:pt x="2914" y="280"/>
                  </a:cubicBezTo>
                  <a:cubicBezTo>
                    <a:pt x="2920" y="286"/>
                    <a:pt x="2928" y="289"/>
                    <a:pt x="2939" y="290"/>
                  </a:cubicBezTo>
                  <a:lnTo>
                    <a:pt x="2939" y="298"/>
                  </a:lnTo>
                  <a:lnTo>
                    <a:pt x="2835" y="298"/>
                  </a:lnTo>
                  <a:lnTo>
                    <a:pt x="2835" y="290"/>
                  </a:lnTo>
                  <a:cubicBezTo>
                    <a:pt x="2846" y="290"/>
                    <a:pt x="2853" y="288"/>
                    <a:pt x="2856" y="284"/>
                  </a:cubicBezTo>
                  <a:cubicBezTo>
                    <a:pt x="2860" y="281"/>
                    <a:pt x="2862" y="277"/>
                    <a:pt x="2862" y="272"/>
                  </a:cubicBezTo>
                  <a:cubicBezTo>
                    <a:pt x="2862" y="266"/>
                    <a:pt x="2859" y="256"/>
                    <a:pt x="2854" y="242"/>
                  </a:cubicBezTo>
                  <a:lnTo>
                    <a:pt x="2838" y="200"/>
                  </a:lnTo>
                  <a:close/>
                  <a:moveTo>
                    <a:pt x="2833" y="185"/>
                  </a:moveTo>
                  <a:lnTo>
                    <a:pt x="2788" y="67"/>
                  </a:lnTo>
                  <a:lnTo>
                    <a:pt x="2743" y="185"/>
                  </a:lnTo>
                  <a:lnTo>
                    <a:pt x="2833" y="185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028695">
                <a:defRPr/>
              </a:pPr>
              <a:endParaRPr lang="en-US" sz="2699" kern="0" dirty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B69F28EA-1184-47D8-B044-9E40438C9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5411" y="304800"/>
              <a:ext cx="1890697" cy="1288257"/>
            </a:xfrm>
            <a:custGeom>
              <a:avLst/>
              <a:gdLst>
                <a:gd name="T0" fmla="*/ 1890713 w 1191"/>
                <a:gd name="T1" fmla="*/ 1282700 h 812"/>
                <a:gd name="T2" fmla="*/ 944563 w 1191"/>
                <a:gd name="T3" fmla="*/ 0 h 812"/>
                <a:gd name="T4" fmla="*/ 0 w 1191"/>
                <a:gd name="T5" fmla="*/ 1289050 h 812"/>
                <a:gd name="T6" fmla="*/ 933450 w 1191"/>
                <a:gd name="T7" fmla="*/ 325438 h 812"/>
                <a:gd name="T8" fmla="*/ 944563 w 1191"/>
                <a:gd name="T9" fmla="*/ 153988 h 812"/>
                <a:gd name="T10" fmla="*/ 957263 w 1191"/>
                <a:gd name="T11" fmla="*/ 322263 h 812"/>
                <a:gd name="T12" fmla="*/ 1890713 w 1191"/>
                <a:gd name="T13" fmla="*/ 1282700 h 8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91" h="812">
                  <a:moveTo>
                    <a:pt x="1191" y="808"/>
                  </a:moveTo>
                  <a:lnTo>
                    <a:pt x="595" y="0"/>
                  </a:lnTo>
                  <a:lnTo>
                    <a:pt x="0" y="812"/>
                  </a:lnTo>
                  <a:lnTo>
                    <a:pt x="588" y="205"/>
                  </a:lnTo>
                  <a:lnTo>
                    <a:pt x="595" y="97"/>
                  </a:lnTo>
                  <a:lnTo>
                    <a:pt x="603" y="203"/>
                  </a:lnTo>
                  <a:lnTo>
                    <a:pt x="1191" y="808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16" name="Freeform 24">
              <a:extLst>
                <a:ext uri="{FF2B5EF4-FFF2-40B4-BE49-F238E27FC236}">
                  <a16:creationId xmlns:a16="http://schemas.microsoft.com/office/drawing/2014/main" id="{05A7C2AA-D320-4ACA-8671-AA0BEBBA780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7640" y="711995"/>
              <a:ext cx="838447" cy="957263"/>
            </a:xfrm>
            <a:custGeom>
              <a:avLst/>
              <a:gdLst>
                <a:gd name="T0" fmla="*/ 838200 w 528"/>
                <a:gd name="T1" fmla="*/ 0 h 604"/>
                <a:gd name="T2" fmla="*/ 0 w 528"/>
                <a:gd name="T3" fmla="*/ 958850 h 604"/>
                <a:gd name="T4" fmla="*/ 823913 w 528"/>
                <a:gd name="T5" fmla="*/ 222250 h 604"/>
                <a:gd name="T6" fmla="*/ 838200 w 528"/>
                <a:gd name="T7" fmla="*/ 0 h 60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8" h="604">
                  <a:moveTo>
                    <a:pt x="528" y="0"/>
                  </a:moveTo>
                  <a:lnTo>
                    <a:pt x="0" y="604"/>
                  </a:lnTo>
                  <a:lnTo>
                    <a:pt x="519" y="140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17" name="Freeform 25">
              <a:extLst>
                <a:ext uri="{FF2B5EF4-FFF2-40B4-BE49-F238E27FC236}">
                  <a16:creationId xmlns:a16="http://schemas.microsoft.com/office/drawing/2014/main" id="{8B561D9F-509C-417D-A2CB-4DB589791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432" y="711995"/>
              <a:ext cx="853120" cy="969168"/>
            </a:xfrm>
            <a:custGeom>
              <a:avLst/>
              <a:gdLst>
                <a:gd name="T0" fmla="*/ 0 w 537"/>
                <a:gd name="T1" fmla="*/ 0 h 611"/>
                <a:gd name="T2" fmla="*/ 852488 w 537"/>
                <a:gd name="T3" fmla="*/ 969963 h 611"/>
                <a:gd name="T4" fmla="*/ 15875 w 537"/>
                <a:gd name="T5" fmla="*/ 230188 h 611"/>
                <a:gd name="T6" fmla="*/ 0 w 537"/>
                <a:gd name="T7" fmla="*/ 0 h 6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37" h="611">
                  <a:moveTo>
                    <a:pt x="0" y="0"/>
                  </a:moveTo>
                  <a:lnTo>
                    <a:pt x="537" y="611"/>
                  </a:lnTo>
                  <a:lnTo>
                    <a:pt x="10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841593AC-78B4-4782-BC5B-019359097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7252" y="1097757"/>
              <a:ext cx="601586" cy="573881"/>
            </a:xfrm>
            <a:custGeom>
              <a:avLst/>
              <a:gdLst>
                <a:gd name="T0" fmla="*/ 601663 w 379"/>
                <a:gd name="T1" fmla="*/ 0 h 362"/>
                <a:gd name="T2" fmla="*/ 0 w 379"/>
                <a:gd name="T3" fmla="*/ 574675 h 362"/>
                <a:gd name="T4" fmla="*/ 592138 w 379"/>
                <a:gd name="T5" fmla="*/ 136525 h 362"/>
                <a:gd name="T6" fmla="*/ 601663 w 379"/>
                <a:gd name="T7" fmla="*/ 0 h 3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9" h="362">
                  <a:moveTo>
                    <a:pt x="379" y="0"/>
                  </a:moveTo>
                  <a:lnTo>
                    <a:pt x="0" y="362"/>
                  </a:lnTo>
                  <a:lnTo>
                    <a:pt x="373" y="86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5AB471AD-AFE2-4DF6-A047-7A9CA4DEC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2683" y="1090613"/>
              <a:ext cx="617678" cy="559544"/>
            </a:xfrm>
            <a:custGeom>
              <a:avLst/>
              <a:gdLst>
                <a:gd name="T0" fmla="*/ 0 w 395"/>
                <a:gd name="T1" fmla="*/ 0 h 378"/>
                <a:gd name="T2" fmla="*/ 627063 w 395"/>
                <a:gd name="T3" fmla="*/ 600075 h 378"/>
                <a:gd name="T4" fmla="*/ 9525 w 395"/>
                <a:gd name="T5" fmla="*/ 141288 h 378"/>
                <a:gd name="T6" fmla="*/ 0 w 395"/>
                <a:gd name="T7" fmla="*/ 0 h 37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95" h="378">
                  <a:moveTo>
                    <a:pt x="0" y="0"/>
                  </a:moveTo>
                  <a:lnTo>
                    <a:pt x="395" y="378"/>
                  </a:lnTo>
                  <a:lnTo>
                    <a:pt x="6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8AA9AAE7-6AF7-4AB7-BD7D-E1CC5CAD7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3644" y="1431132"/>
              <a:ext cx="343763" cy="252413"/>
            </a:xfrm>
            <a:custGeom>
              <a:avLst/>
              <a:gdLst>
                <a:gd name="T0" fmla="*/ 0 w 217"/>
                <a:gd name="T1" fmla="*/ 0 h 158"/>
                <a:gd name="T2" fmla="*/ 7938 w 217"/>
                <a:gd name="T3" fmla="*/ 98425 h 158"/>
                <a:gd name="T4" fmla="*/ 344488 w 217"/>
                <a:gd name="T5" fmla="*/ 250825 h 158"/>
                <a:gd name="T6" fmla="*/ 0 w 217"/>
                <a:gd name="T7" fmla="*/ 0 h 1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7" h="158">
                  <a:moveTo>
                    <a:pt x="0" y="0"/>
                  </a:moveTo>
                  <a:lnTo>
                    <a:pt x="5" y="62"/>
                  </a:lnTo>
                  <a:lnTo>
                    <a:pt x="217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21" name="Freeform 29">
              <a:extLst>
                <a:ext uri="{FF2B5EF4-FFF2-40B4-BE49-F238E27FC236}">
                  <a16:creationId xmlns:a16="http://schemas.microsoft.com/office/drawing/2014/main" id="{83B15C46-6D97-4F71-9046-60EA92608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8306" y="1431132"/>
              <a:ext cx="339571" cy="257175"/>
            </a:xfrm>
            <a:custGeom>
              <a:avLst/>
              <a:gdLst>
                <a:gd name="T0" fmla="*/ 339725 w 214"/>
                <a:gd name="T1" fmla="*/ 0 h 162"/>
                <a:gd name="T2" fmla="*/ 0 w 214"/>
                <a:gd name="T3" fmla="*/ 257175 h 162"/>
                <a:gd name="T4" fmla="*/ 333375 w 214"/>
                <a:gd name="T5" fmla="*/ 101600 h 162"/>
                <a:gd name="T6" fmla="*/ 339725 w 214"/>
                <a:gd name="T7" fmla="*/ 0 h 1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4" h="162">
                  <a:moveTo>
                    <a:pt x="214" y="0"/>
                  </a:moveTo>
                  <a:lnTo>
                    <a:pt x="0" y="162"/>
                  </a:lnTo>
                  <a:lnTo>
                    <a:pt x="210" y="64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22" name="Freeform 30">
              <a:extLst>
                <a:ext uri="{FF2B5EF4-FFF2-40B4-BE49-F238E27FC236}">
                  <a16:creationId xmlns:a16="http://schemas.microsoft.com/office/drawing/2014/main" id="{F30FA475-8B91-45FB-835F-AE414F1FBB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413" y="1693070"/>
              <a:ext cx="280880" cy="152400"/>
            </a:xfrm>
            <a:custGeom>
              <a:avLst/>
              <a:gdLst>
                <a:gd name="T0" fmla="*/ 0 w 177"/>
                <a:gd name="T1" fmla="*/ 0 h 97"/>
                <a:gd name="T2" fmla="*/ 280988 w 177"/>
                <a:gd name="T3" fmla="*/ 153988 h 97"/>
                <a:gd name="T4" fmla="*/ 6350 w 177"/>
                <a:gd name="T5" fmla="*/ 115888 h 97"/>
                <a:gd name="T6" fmla="*/ 0 w 177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7" h="97">
                  <a:moveTo>
                    <a:pt x="0" y="0"/>
                  </a:moveTo>
                  <a:lnTo>
                    <a:pt x="177" y="97"/>
                  </a:lnTo>
                  <a:lnTo>
                    <a:pt x="4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23" name="Freeform 31">
              <a:extLst>
                <a:ext uri="{FF2B5EF4-FFF2-40B4-BE49-F238E27FC236}">
                  <a16:creationId xmlns:a16="http://schemas.microsoft.com/office/drawing/2014/main" id="{ABCE7D89-4894-4856-A7AC-40F0B8C750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8131" y="1695450"/>
              <a:ext cx="282976" cy="147638"/>
            </a:xfrm>
            <a:custGeom>
              <a:avLst/>
              <a:gdLst>
                <a:gd name="T0" fmla="*/ 282575 w 178"/>
                <a:gd name="T1" fmla="*/ 0 h 93"/>
                <a:gd name="T2" fmla="*/ 276225 w 178"/>
                <a:gd name="T3" fmla="*/ 112713 h 93"/>
                <a:gd name="T4" fmla="*/ 0 w 178"/>
                <a:gd name="T5" fmla="*/ 147638 h 93"/>
                <a:gd name="T6" fmla="*/ 282575 w 178"/>
                <a:gd name="T7" fmla="*/ 0 h 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8" h="93">
                  <a:moveTo>
                    <a:pt x="178" y="0"/>
                  </a:moveTo>
                  <a:lnTo>
                    <a:pt x="174" y="71"/>
                  </a:lnTo>
                  <a:lnTo>
                    <a:pt x="0" y="9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24" name="Freeform 32">
              <a:extLst>
                <a:ext uri="{FF2B5EF4-FFF2-40B4-BE49-F238E27FC236}">
                  <a16:creationId xmlns:a16="http://schemas.microsoft.com/office/drawing/2014/main" id="{382D163C-0B2C-4360-824B-7EF7D4BE0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9612" y="3048000"/>
              <a:ext cx="2431496" cy="223838"/>
            </a:xfrm>
            <a:custGeom>
              <a:avLst/>
              <a:gdLst>
                <a:gd name="T0" fmla="*/ 2432050 w 1532"/>
                <a:gd name="T1" fmla="*/ 0 h 141"/>
                <a:gd name="T2" fmla="*/ 0 w 1532"/>
                <a:gd name="T3" fmla="*/ 223838 h 141"/>
                <a:gd name="T4" fmla="*/ 2424113 w 1532"/>
                <a:gd name="T5" fmla="*/ 103188 h 141"/>
                <a:gd name="T6" fmla="*/ 2432050 w 1532"/>
                <a:gd name="T7" fmla="*/ 0 h 14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32" h="141">
                  <a:moveTo>
                    <a:pt x="1532" y="0"/>
                  </a:moveTo>
                  <a:lnTo>
                    <a:pt x="0" y="141"/>
                  </a:lnTo>
                  <a:lnTo>
                    <a:pt x="1527" y="65"/>
                  </a:lnTo>
                  <a:lnTo>
                    <a:pt x="1532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25" name="Freeform 33">
              <a:extLst>
                <a:ext uri="{FF2B5EF4-FFF2-40B4-BE49-F238E27FC236}">
                  <a16:creationId xmlns:a16="http://schemas.microsoft.com/office/drawing/2014/main" id="{DB362BE7-3702-4B1E-9CFB-F053F5E0F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8316" y="3048000"/>
              <a:ext cx="2592897" cy="228600"/>
            </a:xfrm>
            <a:custGeom>
              <a:avLst/>
              <a:gdLst>
                <a:gd name="T0" fmla="*/ 0 w 1633"/>
                <a:gd name="T1" fmla="*/ 0 h 144"/>
                <a:gd name="T2" fmla="*/ 2592388 w 1633"/>
                <a:gd name="T3" fmla="*/ 228600 h 144"/>
                <a:gd name="T4" fmla="*/ 7938 w 1633"/>
                <a:gd name="T5" fmla="*/ 96838 h 144"/>
                <a:gd name="T6" fmla="*/ 0 w 1633"/>
                <a:gd name="T7" fmla="*/ 0 h 1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33" h="144">
                  <a:moveTo>
                    <a:pt x="0" y="0"/>
                  </a:moveTo>
                  <a:lnTo>
                    <a:pt x="1633" y="144"/>
                  </a:lnTo>
                  <a:lnTo>
                    <a:pt x="5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E3C1710-D323-4BCB-94E6-C1F784233C4E}"/>
              </a:ext>
            </a:extLst>
          </p:cNvPr>
          <p:cNvGrpSpPr/>
          <p:nvPr/>
        </p:nvGrpSpPr>
        <p:grpSpPr>
          <a:xfrm>
            <a:off x="228600" y="1028700"/>
            <a:ext cx="11446014" cy="124562"/>
            <a:chOff x="4348510" y="523450"/>
            <a:chExt cx="9367490" cy="138025"/>
          </a:xfrm>
        </p:grpSpPr>
        <p:sp>
          <p:nvSpPr>
            <p:cNvPr id="27" name="AutoShape 7">
              <a:extLst>
                <a:ext uri="{FF2B5EF4-FFF2-40B4-BE49-F238E27FC236}">
                  <a16:creationId xmlns:a16="http://schemas.microsoft.com/office/drawing/2014/main" id="{141136AD-842E-482E-B848-24CB9F94DAC5}"/>
                </a:ext>
              </a:extLst>
            </p:cNvPr>
            <p:cNvSpPr/>
            <p:nvPr/>
          </p:nvSpPr>
          <p:spPr>
            <a:xfrm>
              <a:off x="4348510" y="523450"/>
              <a:ext cx="9367490" cy="46028"/>
            </a:xfrm>
            <a:prstGeom prst="rect">
              <a:avLst/>
            </a:prstGeom>
            <a:solidFill>
              <a:srgbClr val="1D2345"/>
            </a:solidFill>
          </p:spPr>
        </p:sp>
        <p:sp>
          <p:nvSpPr>
            <p:cNvPr id="28" name="AutoShape 7">
              <a:extLst>
                <a:ext uri="{FF2B5EF4-FFF2-40B4-BE49-F238E27FC236}">
                  <a16:creationId xmlns:a16="http://schemas.microsoft.com/office/drawing/2014/main" id="{9B3B150F-30F8-4D32-90D6-6092504EF075}"/>
                </a:ext>
              </a:extLst>
            </p:cNvPr>
            <p:cNvSpPr/>
            <p:nvPr/>
          </p:nvSpPr>
          <p:spPr>
            <a:xfrm>
              <a:off x="4348510" y="569478"/>
              <a:ext cx="9367490" cy="46028"/>
            </a:xfrm>
            <a:prstGeom prst="rect">
              <a:avLst/>
            </a:prstGeom>
            <a:solidFill>
              <a:srgbClr val="F29801"/>
            </a:solidFill>
          </p:spPr>
        </p:sp>
        <p:sp>
          <p:nvSpPr>
            <p:cNvPr id="29" name="AutoShape 7">
              <a:extLst>
                <a:ext uri="{FF2B5EF4-FFF2-40B4-BE49-F238E27FC236}">
                  <a16:creationId xmlns:a16="http://schemas.microsoft.com/office/drawing/2014/main" id="{91EA630D-D3A6-4F28-BE06-3B410AA15EC9}"/>
                </a:ext>
              </a:extLst>
            </p:cNvPr>
            <p:cNvSpPr/>
            <p:nvPr/>
          </p:nvSpPr>
          <p:spPr>
            <a:xfrm>
              <a:off x="4348510" y="615447"/>
              <a:ext cx="9367490" cy="46028"/>
            </a:xfrm>
            <a:prstGeom prst="rect">
              <a:avLst/>
            </a:prstGeom>
            <a:solidFill>
              <a:srgbClr val="1C2242"/>
            </a:solidFill>
          </p:spPr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209AB12-0227-4429-82CC-C8E9EBB488F7}"/>
              </a:ext>
            </a:extLst>
          </p:cNvPr>
          <p:cNvGrpSpPr/>
          <p:nvPr/>
        </p:nvGrpSpPr>
        <p:grpSpPr>
          <a:xfrm>
            <a:off x="0" y="8439980"/>
            <a:ext cx="13716000" cy="1848367"/>
            <a:chOff x="0" y="8439980"/>
            <a:chExt cx="13716000" cy="1848367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45C386C-E26A-429F-B207-403362E36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9215268"/>
              <a:ext cx="2569128" cy="728832"/>
            </a:xfrm>
            <a:prstGeom prst="rect">
              <a:avLst/>
            </a:prstGeom>
          </p:spPr>
        </p:pic>
        <p:sp>
          <p:nvSpPr>
            <p:cNvPr id="32" name="TextBox 3">
              <a:extLst>
                <a:ext uri="{FF2B5EF4-FFF2-40B4-BE49-F238E27FC236}">
                  <a16:creationId xmlns:a16="http://schemas.microsoft.com/office/drawing/2014/main" id="{CB516CFF-AD2F-4A06-B25B-BBE409860B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0045800"/>
              <a:ext cx="11964026" cy="241200"/>
            </a:xfrm>
            <a:prstGeom prst="rect">
              <a:avLst/>
            </a:prstGeom>
            <a:solidFill>
              <a:srgbClr val="1D2345"/>
            </a:solidFill>
            <a:ln>
              <a:noFill/>
            </a:ln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30204" pitchFamily="34" charset="0"/>
                  <a:ea typeface="+mn-ea"/>
                  <a:cs typeface="+mn-cs"/>
                </a:rPr>
                <a:t>PT. </a:t>
              </a:r>
              <a:r>
                <a:rPr kumimoji="0" lang="en-US" alt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30204" pitchFamily="34" charset="0"/>
                  <a:ea typeface="+mn-ea"/>
                  <a:cs typeface="+mn-cs"/>
                </a:rPr>
                <a:t>Audemars</a:t>
              </a: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30204" pitchFamily="34" charset="0"/>
                  <a:ea typeface="+mn-ea"/>
                  <a:cs typeface="+mn-cs"/>
                </a:rPr>
                <a:t> Indonesia, 2021</a:t>
              </a:r>
            </a:p>
          </p:txBody>
        </p:sp>
        <p:sp>
          <p:nvSpPr>
            <p:cNvPr id="33" name="Freeform 3">
              <a:extLst>
                <a:ext uri="{FF2B5EF4-FFF2-40B4-BE49-F238E27FC236}">
                  <a16:creationId xmlns:a16="http://schemas.microsoft.com/office/drawing/2014/main" id="{3B75DD9E-FD04-4EA7-8F7F-3703B4254D8E}"/>
                </a:ext>
              </a:extLst>
            </p:cNvPr>
            <p:cNvSpPr/>
            <p:nvPr/>
          </p:nvSpPr>
          <p:spPr>
            <a:xfrm rot="5400000">
              <a:off x="11945651" y="10064753"/>
              <a:ext cx="241968" cy="205219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2242"/>
            </a:solidFill>
            <a:ln>
              <a:noFill/>
              <a:prstDash val="sysDash"/>
            </a:ln>
          </p:spPr>
          <p:txBody>
            <a:bodyPr/>
            <a:lstStyle/>
            <a:p>
              <a:endParaRPr lang="en-US" sz="1350" dirty="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832A9DC-7A07-4922-8148-51BD5DD8DFB6}"/>
                </a:ext>
              </a:extLst>
            </p:cNvPr>
            <p:cNvGrpSpPr/>
            <p:nvPr/>
          </p:nvGrpSpPr>
          <p:grpSpPr>
            <a:xfrm>
              <a:off x="12192000" y="8439980"/>
              <a:ext cx="1524000" cy="1847020"/>
              <a:chOff x="761999" y="8350580"/>
              <a:chExt cx="672958" cy="815595"/>
            </a:xfrm>
          </p:grpSpPr>
          <p:grpSp>
            <p:nvGrpSpPr>
              <p:cNvPr id="35" name="Group 2">
                <a:extLst>
                  <a:ext uri="{FF2B5EF4-FFF2-40B4-BE49-F238E27FC236}">
                    <a16:creationId xmlns:a16="http://schemas.microsoft.com/office/drawing/2014/main" id="{2A1655E9-215F-4CD2-A6C7-AF411F71E2FE}"/>
                  </a:ext>
                </a:extLst>
              </p:cNvPr>
              <p:cNvGrpSpPr>
                <a:grpSpLocks/>
              </p:cNvGrpSpPr>
              <p:nvPr/>
            </p:nvGrpSpPr>
            <p:grpSpPr>
              <a:xfrm rot="16200000">
                <a:off x="695424" y="8426644"/>
                <a:ext cx="806106" cy="672955"/>
                <a:chOff x="0" y="-1060605"/>
                <a:chExt cx="6350000" cy="6339840"/>
              </a:xfrm>
              <a:solidFill>
                <a:srgbClr val="1D2345"/>
              </a:solidFill>
            </p:grpSpPr>
            <p:sp>
              <p:nvSpPr>
                <p:cNvPr id="43" name="Freeform 3">
                  <a:extLst>
                    <a:ext uri="{FF2B5EF4-FFF2-40B4-BE49-F238E27FC236}">
                      <a16:creationId xmlns:a16="http://schemas.microsoft.com/office/drawing/2014/main" id="{EB6221FC-36C9-4046-B125-844FB0F73F51}"/>
                    </a:ext>
                  </a:extLst>
                </p:cNvPr>
                <p:cNvSpPr/>
                <p:nvPr/>
              </p:nvSpPr>
              <p:spPr>
                <a:xfrm>
                  <a:off x="0" y="-1060605"/>
                  <a:ext cx="6350000" cy="6339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  <a:prstDash val="sysDash"/>
                </a:ln>
              </p:spPr>
              <p:txBody>
                <a:bodyPr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36" name="Group 2">
                <a:extLst>
                  <a:ext uri="{FF2B5EF4-FFF2-40B4-BE49-F238E27FC236}">
                    <a16:creationId xmlns:a16="http://schemas.microsoft.com/office/drawing/2014/main" id="{D3FE8369-05BD-469B-B1F3-20BE5BB859D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6200000">
                <a:off x="1037802" y="8827930"/>
                <a:ext cx="259106" cy="201333"/>
                <a:chOff x="0" y="-1060605"/>
                <a:chExt cx="6350000" cy="6339840"/>
              </a:xfrm>
              <a:solidFill>
                <a:schemeClr val="bg1"/>
              </a:solidFill>
            </p:grpSpPr>
            <p:sp>
              <p:nvSpPr>
                <p:cNvPr id="42" name="Freeform 3">
                  <a:extLst>
                    <a:ext uri="{FF2B5EF4-FFF2-40B4-BE49-F238E27FC236}">
                      <a16:creationId xmlns:a16="http://schemas.microsoft.com/office/drawing/2014/main" id="{4B2B1F08-86AC-4E6B-B84F-5A3293D5A788}"/>
                    </a:ext>
                  </a:extLst>
                </p:cNvPr>
                <p:cNvSpPr/>
                <p:nvPr/>
              </p:nvSpPr>
              <p:spPr>
                <a:xfrm>
                  <a:off x="0" y="-1060605"/>
                  <a:ext cx="6350000" cy="6339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  <a:prstDash val="sysDash"/>
                </a:ln>
              </p:spPr>
              <p:txBody>
                <a:bodyPr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37" name="Group 2">
                <a:extLst>
                  <a:ext uri="{FF2B5EF4-FFF2-40B4-BE49-F238E27FC236}">
                    <a16:creationId xmlns:a16="http://schemas.microsoft.com/office/drawing/2014/main" id="{BDF42528-66A2-466F-B53A-92A57E2C244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6200000">
                <a:off x="948579" y="8947369"/>
                <a:ext cx="234085" cy="203470"/>
                <a:chOff x="-68524" y="-1367811"/>
                <a:chExt cx="6261752" cy="6407154"/>
              </a:xfrm>
              <a:solidFill>
                <a:schemeClr val="bg1"/>
              </a:solidFill>
            </p:grpSpPr>
            <p:sp>
              <p:nvSpPr>
                <p:cNvPr id="41" name="Freeform 3">
                  <a:extLst>
                    <a:ext uri="{FF2B5EF4-FFF2-40B4-BE49-F238E27FC236}">
                      <a16:creationId xmlns:a16="http://schemas.microsoft.com/office/drawing/2014/main" id="{AE3217B9-BAC3-4D9E-AD6D-CCD085261240}"/>
                    </a:ext>
                  </a:extLst>
                </p:cNvPr>
                <p:cNvSpPr/>
                <p:nvPr/>
              </p:nvSpPr>
              <p:spPr>
                <a:xfrm>
                  <a:off x="-68524" y="-1367811"/>
                  <a:ext cx="6261752" cy="6407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  <a:prstDash val="sysDash"/>
                </a:ln>
              </p:spPr>
              <p:txBody>
                <a:bodyPr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38" name="Group 2">
                <a:extLst>
                  <a:ext uri="{FF2B5EF4-FFF2-40B4-BE49-F238E27FC236}">
                    <a16:creationId xmlns:a16="http://schemas.microsoft.com/office/drawing/2014/main" id="{A2EDDB31-3894-4557-B1D0-CF86306D318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6200000">
                <a:off x="1068623" y="9067414"/>
                <a:ext cx="106846" cy="90619"/>
                <a:chOff x="-69613" y="-1593535"/>
                <a:chExt cx="6350000" cy="6339840"/>
              </a:xfrm>
              <a:solidFill>
                <a:srgbClr val="1C2242"/>
              </a:solidFill>
            </p:grpSpPr>
            <p:sp>
              <p:nvSpPr>
                <p:cNvPr id="40" name="Freeform 3">
                  <a:extLst>
                    <a:ext uri="{FF2B5EF4-FFF2-40B4-BE49-F238E27FC236}">
                      <a16:creationId xmlns:a16="http://schemas.microsoft.com/office/drawing/2014/main" id="{3B482697-4BE1-4B3B-9DB6-3C8814C3CC09}"/>
                    </a:ext>
                  </a:extLst>
                </p:cNvPr>
                <p:cNvSpPr/>
                <p:nvPr/>
              </p:nvSpPr>
              <p:spPr>
                <a:xfrm>
                  <a:off x="-69613" y="-1593535"/>
                  <a:ext cx="6350000" cy="6339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  <a:prstDash val="sysDash"/>
                </a:ln>
              </p:spPr>
              <p:txBody>
                <a:bodyPr/>
                <a:lstStyle/>
                <a:p>
                  <a:endParaRPr lang="en-US" sz="1350" dirty="0"/>
                </a:p>
              </p:txBody>
            </p:sp>
          </p:grpSp>
          <p:sp>
            <p:nvSpPr>
              <p:cNvPr id="39" name="Freeform 3">
                <a:extLst>
                  <a:ext uri="{FF2B5EF4-FFF2-40B4-BE49-F238E27FC236}">
                    <a16:creationId xmlns:a16="http://schemas.microsoft.com/office/drawing/2014/main" id="{215F53C6-B435-4CB7-AD2A-E461C6C87091}"/>
                  </a:ext>
                </a:extLst>
              </p:cNvPr>
              <p:cNvSpPr/>
              <p:nvPr/>
            </p:nvSpPr>
            <p:spPr>
              <a:xfrm rot="16200000">
                <a:off x="1197527" y="8372256"/>
                <a:ext cx="259106" cy="2157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  <a:prstDash val="sysDash"/>
              </a:ln>
            </p:spPr>
            <p:txBody>
              <a:bodyPr/>
              <a:lstStyle/>
              <a:p>
                <a:endParaRPr lang="en-US" sz="1350" dirty="0"/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8B58322B-D4D4-405E-8860-ABAC04840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40" y="1891632"/>
            <a:ext cx="12823919" cy="644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181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B1D7FF-B924-47A8-9FD8-F966192233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576" b="15926"/>
          <a:stretch/>
        </p:blipFill>
        <p:spPr>
          <a:xfrm>
            <a:off x="-61573" y="0"/>
            <a:ext cx="13839145" cy="10284804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-76200" y="5394042"/>
            <a:ext cx="5257800" cy="4892958"/>
            <a:chOff x="-192598" y="100925"/>
            <a:chExt cx="6350000" cy="6339840"/>
          </a:xfrm>
          <a:solidFill>
            <a:srgbClr val="1D2345"/>
          </a:solidFill>
        </p:grpSpPr>
        <p:sp>
          <p:nvSpPr>
            <p:cNvPr id="3" name="Freeform 3"/>
            <p:cNvSpPr/>
            <p:nvPr/>
          </p:nvSpPr>
          <p:spPr>
            <a:xfrm>
              <a:off x="-192598" y="100925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8686800" y="2197"/>
            <a:ext cx="5077326" cy="5141302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2345"/>
            </a:solidFill>
          </p:spPr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B9CEA84-AEF1-4C5B-87B0-7695A20F3F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844" y="9401124"/>
            <a:ext cx="2590800" cy="73498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627560" y="3517007"/>
            <a:ext cx="8545304" cy="2260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438"/>
              </a:lnSpc>
            </a:pPr>
            <a:r>
              <a:rPr lang="en-US" sz="8800" b="1" spc="1125" dirty="0">
                <a:solidFill>
                  <a:schemeClr val="bg1"/>
                </a:solidFill>
                <a:latin typeface="+mj-lt"/>
              </a:rPr>
              <a:t>THANK YOU</a:t>
            </a:r>
          </a:p>
        </p:txBody>
      </p:sp>
      <p:grpSp>
        <p:nvGrpSpPr>
          <p:cNvPr id="16" name="Group 8">
            <a:extLst>
              <a:ext uri="{FF2B5EF4-FFF2-40B4-BE49-F238E27FC236}">
                <a16:creationId xmlns:a16="http://schemas.microsoft.com/office/drawing/2014/main" id="{A3AEB961-798D-45A3-98C9-67A81DEDCC5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9936" y="166657"/>
            <a:ext cx="3417114" cy="1624043"/>
            <a:chOff x="5789612" y="304800"/>
            <a:chExt cx="5181601" cy="29718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Freeform 21">
              <a:extLst>
                <a:ext uri="{FF2B5EF4-FFF2-40B4-BE49-F238E27FC236}">
                  <a16:creationId xmlns:a16="http://schemas.microsoft.com/office/drawing/2014/main" id="{2DCEAE3F-2B36-42CE-BE94-ABDA7A0C24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66402" y="1981200"/>
              <a:ext cx="3091772" cy="535782"/>
            </a:xfrm>
            <a:custGeom>
              <a:avLst/>
              <a:gdLst>
                <a:gd name="T0" fmla="*/ 103 w 3913"/>
                <a:gd name="T1" fmla="*/ 507 h 545"/>
                <a:gd name="T2" fmla="*/ 38 w 3913"/>
                <a:gd name="T3" fmla="*/ 504 h 545"/>
                <a:gd name="T4" fmla="*/ 451 w 3913"/>
                <a:gd name="T5" fmla="*/ 501 h 545"/>
                <a:gd name="T6" fmla="*/ 349 w 3913"/>
                <a:gd name="T7" fmla="*/ 508 h 545"/>
                <a:gd name="T8" fmla="*/ 228 w 3913"/>
                <a:gd name="T9" fmla="*/ 119 h 545"/>
                <a:gd name="T10" fmla="*/ 1005 w 3913"/>
                <a:gd name="T11" fmla="*/ 11 h 545"/>
                <a:gd name="T12" fmla="*/ 938 w 3913"/>
                <a:gd name="T13" fmla="*/ 318 h 545"/>
                <a:gd name="T14" fmla="*/ 586 w 3913"/>
                <a:gd name="T15" fmla="*/ 436 h 545"/>
                <a:gd name="T16" fmla="*/ 507 w 3913"/>
                <a:gd name="T17" fmla="*/ 26 h 545"/>
                <a:gd name="T18" fmla="*/ 650 w 3913"/>
                <a:gd name="T19" fmla="*/ 46 h 545"/>
                <a:gd name="T20" fmla="*/ 702 w 3913"/>
                <a:gd name="T21" fmla="*/ 498 h 545"/>
                <a:gd name="T22" fmla="*/ 907 w 3913"/>
                <a:gd name="T23" fmla="*/ 104 h 545"/>
                <a:gd name="T24" fmla="*/ 1025 w 3913"/>
                <a:gd name="T25" fmla="*/ 519 h 545"/>
                <a:gd name="T26" fmla="*/ 1082 w 3913"/>
                <a:gd name="T27" fmla="*/ 43 h 545"/>
                <a:gd name="T28" fmla="*/ 1374 w 3913"/>
                <a:gd name="T29" fmla="*/ 38 h 545"/>
                <a:gd name="T30" fmla="*/ 1025 w 3913"/>
                <a:gd name="T31" fmla="*/ 533 h 545"/>
                <a:gd name="T32" fmla="*/ 1364 w 3913"/>
                <a:gd name="T33" fmla="*/ 103 h 545"/>
                <a:gd name="T34" fmla="*/ 1669 w 3913"/>
                <a:gd name="T35" fmla="*/ 246 h 545"/>
                <a:gd name="T36" fmla="*/ 1858 w 3913"/>
                <a:gd name="T37" fmla="*/ 352 h 545"/>
                <a:gd name="T38" fmla="*/ 1669 w 3913"/>
                <a:gd name="T39" fmla="*/ 274 h 545"/>
                <a:gd name="T40" fmla="*/ 1787 w 3913"/>
                <a:gd name="T41" fmla="*/ 505 h 545"/>
                <a:gd name="T42" fmla="*/ 1896 w 3913"/>
                <a:gd name="T43" fmla="*/ 533 h 545"/>
                <a:gd name="T44" fmla="*/ 1599 w 3913"/>
                <a:gd name="T45" fmla="*/ 491 h 545"/>
                <a:gd name="T46" fmla="*/ 1536 w 3913"/>
                <a:gd name="T47" fmla="*/ 26 h 545"/>
                <a:gd name="T48" fmla="*/ 1872 w 3913"/>
                <a:gd name="T49" fmla="*/ 69 h 545"/>
                <a:gd name="T50" fmla="*/ 2061 w 3913"/>
                <a:gd name="T51" fmla="*/ 94 h 545"/>
                <a:gd name="T52" fmla="*/ 2127 w 3913"/>
                <a:gd name="T53" fmla="*/ 533 h 545"/>
                <a:gd name="T54" fmla="*/ 2030 w 3913"/>
                <a:gd name="T55" fmla="*/ 443 h 545"/>
                <a:gd name="T56" fmla="*/ 1964 w 3913"/>
                <a:gd name="T57" fmla="*/ 11 h 545"/>
                <a:gd name="T58" fmla="*/ 2565 w 3913"/>
                <a:gd name="T59" fmla="*/ 26 h 545"/>
                <a:gd name="T60" fmla="*/ 2508 w 3913"/>
                <a:gd name="T61" fmla="*/ 503 h 545"/>
                <a:gd name="T62" fmla="*/ 2366 w 3913"/>
                <a:gd name="T63" fmla="*/ 519 h 545"/>
                <a:gd name="T64" fmla="*/ 2252 w 3913"/>
                <a:gd name="T65" fmla="*/ 533 h 545"/>
                <a:gd name="T66" fmla="*/ 2678 w 3913"/>
                <a:gd name="T67" fmla="*/ 486 h 545"/>
                <a:gd name="T68" fmla="*/ 2585 w 3913"/>
                <a:gd name="T69" fmla="*/ 519 h 545"/>
                <a:gd name="T70" fmla="*/ 3000 w 3913"/>
                <a:gd name="T71" fmla="*/ 433 h 545"/>
                <a:gd name="T72" fmla="*/ 2896 w 3913"/>
                <a:gd name="T73" fmla="*/ 519 h 545"/>
                <a:gd name="T74" fmla="*/ 2892 w 3913"/>
                <a:gd name="T75" fmla="*/ 330 h 545"/>
                <a:gd name="T76" fmla="*/ 3440 w 3913"/>
                <a:gd name="T77" fmla="*/ 533 h 545"/>
                <a:gd name="T78" fmla="*/ 3233 w 3913"/>
                <a:gd name="T79" fmla="*/ 441 h 545"/>
                <a:gd name="T80" fmla="*/ 3101 w 3913"/>
                <a:gd name="T81" fmla="*/ 533 h 545"/>
                <a:gd name="T82" fmla="*/ 3168 w 3913"/>
                <a:gd name="T83" fmla="*/ 104 h 545"/>
                <a:gd name="T84" fmla="*/ 3271 w 3913"/>
                <a:gd name="T85" fmla="*/ 11 h 545"/>
                <a:gd name="T86" fmla="*/ 3350 w 3913"/>
                <a:gd name="T87" fmla="*/ 279 h 545"/>
                <a:gd name="T88" fmla="*/ 3233 w 3913"/>
                <a:gd name="T89" fmla="*/ 265 h 545"/>
                <a:gd name="T90" fmla="*/ 3360 w 3913"/>
                <a:gd name="T91" fmla="*/ 71 h 545"/>
                <a:gd name="T92" fmla="*/ 3882 w 3913"/>
                <a:gd name="T93" fmla="*/ 180 h 545"/>
                <a:gd name="T94" fmla="*/ 3681 w 3913"/>
                <a:gd name="T95" fmla="*/ 55 h 545"/>
                <a:gd name="T96" fmla="*/ 3900 w 3913"/>
                <a:gd name="T97" fmla="*/ 340 h 545"/>
                <a:gd name="T98" fmla="*/ 3684 w 3913"/>
                <a:gd name="T99" fmla="*/ 527 h 545"/>
                <a:gd name="T100" fmla="*/ 3607 w 3913"/>
                <a:gd name="T101" fmla="*/ 366 h 545"/>
                <a:gd name="T102" fmla="*/ 3827 w 3913"/>
                <a:gd name="T103" fmla="*/ 490 h 545"/>
                <a:gd name="T104" fmla="*/ 3654 w 3913"/>
                <a:gd name="T105" fmla="*/ 245 h 545"/>
                <a:gd name="T106" fmla="*/ 3818 w 3913"/>
                <a:gd name="T107" fmla="*/ 2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13" h="545">
                  <a:moveTo>
                    <a:pt x="317" y="358"/>
                  </a:moveTo>
                  <a:lnTo>
                    <a:pt x="136" y="358"/>
                  </a:lnTo>
                  <a:lnTo>
                    <a:pt x="105" y="441"/>
                  </a:lnTo>
                  <a:cubicBezTo>
                    <a:pt x="97" y="461"/>
                    <a:pt x="93" y="476"/>
                    <a:pt x="93" y="486"/>
                  </a:cubicBezTo>
                  <a:cubicBezTo>
                    <a:pt x="93" y="494"/>
                    <a:pt x="96" y="501"/>
                    <a:pt x="103" y="507"/>
                  </a:cubicBezTo>
                  <a:cubicBezTo>
                    <a:pt x="110" y="513"/>
                    <a:pt x="124" y="517"/>
                    <a:pt x="147" y="519"/>
                  </a:cubicBezTo>
                  <a:lnTo>
                    <a:pt x="147" y="533"/>
                  </a:lnTo>
                  <a:lnTo>
                    <a:pt x="0" y="533"/>
                  </a:lnTo>
                  <a:lnTo>
                    <a:pt x="0" y="519"/>
                  </a:lnTo>
                  <a:cubicBezTo>
                    <a:pt x="19" y="515"/>
                    <a:pt x="32" y="510"/>
                    <a:pt x="38" y="504"/>
                  </a:cubicBezTo>
                  <a:cubicBezTo>
                    <a:pt x="50" y="491"/>
                    <a:pt x="62" y="466"/>
                    <a:pt x="77" y="429"/>
                  </a:cubicBezTo>
                  <a:lnTo>
                    <a:pt x="241" y="0"/>
                  </a:lnTo>
                  <a:lnTo>
                    <a:pt x="253" y="0"/>
                  </a:lnTo>
                  <a:lnTo>
                    <a:pt x="415" y="433"/>
                  </a:lnTo>
                  <a:cubicBezTo>
                    <a:pt x="429" y="468"/>
                    <a:pt x="440" y="491"/>
                    <a:pt x="451" y="501"/>
                  </a:cubicBezTo>
                  <a:cubicBezTo>
                    <a:pt x="462" y="512"/>
                    <a:pt x="477" y="518"/>
                    <a:pt x="496" y="519"/>
                  </a:cubicBezTo>
                  <a:lnTo>
                    <a:pt x="496" y="533"/>
                  </a:lnTo>
                  <a:lnTo>
                    <a:pt x="311" y="533"/>
                  </a:lnTo>
                  <a:lnTo>
                    <a:pt x="311" y="519"/>
                  </a:lnTo>
                  <a:cubicBezTo>
                    <a:pt x="330" y="518"/>
                    <a:pt x="343" y="514"/>
                    <a:pt x="349" y="508"/>
                  </a:cubicBezTo>
                  <a:cubicBezTo>
                    <a:pt x="356" y="503"/>
                    <a:pt x="359" y="495"/>
                    <a:pt x="359" y="487"/>
                  </a:cubicBezTo>
                  <a:cubicBezTo>
                    <a:pt x="359" y="476"/>
                    <a:pt x="354" y="458"/>
                    <a:pt x="345" y="433"/>
                  </a:cubicBezTo>
                  <a:lnTo>
                    <a:pt x="317" y="358"/>
                  </a:lnTo>
                  <a:close/>
                  <a:moveTo>
                    <a:pt x="307" y="330"/>
                  </a:moveTo>
                  <a:lnTo>
                    <a:pt x="228" y="119"/>
                  </a:lnTo>
                  <a:lnTo>
                    <a:pt x="147" y="330"/>
                  </a:lnTo>
                  <a:lnTo>
                    <a:pt x="307" y="330"/>
                  </a:lnTo>
                  <a:close/>
                  <a:moveTo>
                    <a:pt x="840" y="26"/>
                  </a:moveTo>
                  <a:lnTo>
                    <a:pt x="840" y="11"/>
                  </a:lnTo>
                  <a:lnTo>
                    <a:pt x="1005" y="11"/>
                  </a:lnTo>
                  <a:lnTo>
                    <a:pt x="1005" y="26"/>
                  </a:lnTo>
                  <a:lnTo>
                    <a:pt x="988" y="26"/>
                  </a:lnTo>
                  <a:cubicBezTo>
                    <a:pt x="969" y="26"/>
                    <a:pt x="955" y="34"/>
                    <a:pt x="945" y="51"/>
                  </a:cubicBezTo>
                  <a:cubicBezTo>
                    <a:pt x="940" y="59"/>
                    <a:pt x="938" y="78"/>
                    <a:pt x="938" y="107"/>
                  </a:cubicBezTo>
                  <a:lnTo>
                    <a:pt x="938" y="318"/>
                  </a:lnTo>
                  <a:cubicBezTo>
                    <a:pt x="938" y="371"/>
                    <a:pt x="933" y="411"/>
                    <a:pt x="924" y="440"/>
                  </a:cubicBezTo>
                  <a:cubicBezTo>
                    <a:pt x="915" y="469"/>
                    <a:pt x="897" y="494"/>
                    <a:pt x="869" y="514"/>
                  </a:cubicBezTo>
                  <a:cubicBezTo>
                    <a:pt x="842" y="535"/>
                    <a:pt x="805" y="545"/>
                    <a:pt x="758" y="545"/>
                  </a:cubicBezTo>
                  <a:cubicBezTo>
                    <a:pt x="707" y="545"/>
                    <a:pt x="669" y="535"/>
                    <a:pt x="642" y="516"/>
                  </a:cubicBezTo>
                  <a:cubicBezTo>
                    <a:pt x="616" y="496"/>
                    <a:pt x="597" y="469"/>
                    <a:pt x="586" y="436"/>
                  </a:cubicBezTo>
                  <a:cubicBezTo>
                    <a:pt x="579" y="413"/>
                    <a:pt x="575" y="370"/>
                    <a:pt x="575" y="308"/>
                  </a:cubicBezTo>
                  <a:lnTo>
                    <a:pt x="575" y="104"/>
                  </a:lnTo>
                  <a:cubicBezTo>
                    <a:pt x="575" y="72"/>
                    <a:pt x="571" y="51"/>
                    <a:pt x="563" y="41"/>
                  </a:cubicBezTo>
                  <a:cubicBezTo>
                    <a:pt x="555" y="31"/>
                    <a:pt x="543" y="26"/>
                    <a:pt x="525" y="26"/>
                  </a:cubicBezTo>
                  <a:lnTo>
                    <a:pt x="507" y="26"/>
                  </a:lnTo>
                  <a:lnTo>
                    <a:pt x="507" y="11"/>
                  </a:lnTo>
                  <a:lnTo>
                    <a:pt x="709" y="11"/>
                  </a:lnTo>
                  <a:lnTo>
                    <a:pt x="709" y="26"/>
                  </a:lnTo>
                  <a:lnTo>
                    <a:pt x="691" y="26"/>
                  </a:lnTo>
                  <a:cubicBezTo>
                    <a:pt x="672" y="26"/>
                    <a:pt x="658" y="33"/>
                    <a:pt x="650" y="46"/>
                  </a:cubicBezTo>
                  <a:cubicBezTo>
                    <a:pt x="644" y="55"/>
                    <a:pt x="641" y="75"/>
                    <a:pt x="641" y="104"/>
                  </a:cubicBezTo>
                  <a:lnTo>
                    <a:pt x="641" y="331"/>
                  </a:lnTo>
                  <a:cubicBezTo>
                    <a:pt x="641" y="351"/>
                    <a:pt x="643" y="375"/>
                    <a:pt x="646" y="401"/>
                  </a:cubicBezTo>
                  <a:cubicBezTo>
                    <a:pt x="650" y="427"/>
                    <a:pt x="656" y="447"/>
                    <a:pt x="664" y="462"/>
                  </a:cubicBezTo>
                  <a:cubicBezTo>
                    <a:pt x="673" y="476"/>
                    <a:pt x="686" y="489"/>
                    <a:pt x="702" y="498"/>
                  </a:cubicBezTo>
                  <a:cubicBezTo>
                    <a:pt x="718" y="508"/>
                    <a:pt x="739" y="512"/>
                    <a:pt x="762" y="512"/>
                  </a:cubicBezTo>
                  <a:cubicBezTo>
                    <a:pt x="793" y="512"/>
                    <a:pt x="820" y="505"/>
                    <a:pt x="844" y="490"/>
                  </a:cubicBezTo>
                  <a:cubicBezTo>
                    <a:pt x="868" y="475"/>
                    <a:pt x="885" y="456"/>
                    <a:pt x="894" y="433"/>
                  </a:cubicBezTo>
                  <a:cubicBezTo>
                    <a:pt x="903" y="410"/>
                    <a:pt x="907" y="370"/>
                    <a:pt x="907" y="315"/>
                  </a:cubicBezTo>
                  <a:lnTo>
                    <a:pt x="907" y="104"/>
                  </a:lnTo>
                  <a:cubicBezTo>
                    <a:pt x="907" y="71"/>
                    <a:pt x="904" y="51"/>
                    <a:pt x="897" y="43"/>
                  </a:cubicBezTo>
                  <a:cubicBezTo>
                    <a:pt x="888" y="31"/>
                    <a:pt x="875" y="26"/>
                    <a:pt x="857" y="26"/>
                  </a:cubicBezTo>
                  <a:lnTo>
                    <a:pt x="840" y="26"/>
                  </a:lnTo>
                  <a:close/>
                  <a:moveTo>
                    <a:pt x="1025" y="533"/>
                  </a:moveTo>
                  <a:lnTo>
                    <a:pt x="1025" y="519"/>
                  </a:lnTo>
                  <a:lnTo>
                    <a:pt x="1042" y="519"/>
                  </a:lnTo>
                  <a:cubicBezTo>
                    <a:pt x="1062" y="519"/>
                    <a:pt x="1076" y="512"/>
                    <a:pt x="1084" y="498"/>
                  </a:cubicBezTo>
                  <a:cubicBezTo>
                    <a:pt x="1089" y="489"/>
                    <a:pt x="1092" y="470"/>
                    <a:pt x="1092" y="441"/>
                  </a:cubicBezTo>
                  <a:lnTo>
                    <a:pt x="1092" y="104"/>
                  </a:lnTo>
                  <a:cubicBezTo>
                    <a:pt x="1092" y="71"/>
                    <a:pt x="1089" y="51"/>
                    <a:pt x="1082" y="43"/>
                  </a:cubicBezTo>
                  <a:cubicBezTo>
                    <a:pt x="1073" y="31"/>
                    <a:pt x="1060" y="26"/>
                    <a:pt x="1042" y="26"/>
                  </a:cubicBezTo>
                  <a:lnTo>
                    <a:pt x="1025" y="26"/>
                  </a:lnTo>
                  <a:lnTo>
                    <a:pt x="1025" y="11"/>
                  </a:lnTo>
                  <a:lnTo>
                    <a:pt x="1215" y="11"/>
                  </a:lnTo>
                  <a:cubicBezTo>
                    <a:pt x="1285" y="12"/>
                    <a:pt x="1338" y="20"/>
                    <a:pt x="1374" y="38"/>
                  </a:cubicBezTo>
                  <a:cubicBezTo>
                    <a:pt x="1410" y="56"/>
                    <a:pt x="1440" y="85"/>
                    <a:pt x="1462" y="127"/>
                  </a:cubicBezTo>
                  <a:cubicBezTo>
                    <a:pt x="1484" y="168"/>
                    <a:pt x="1495" y="215"/>
                    <a:pt x="1495" y="270"/>
                  </a:cubicBezTo>
                  <a:cubicBezTo>
                    <a:pt x="1495" y="342"/>
                    <a:pt x="1475" y="403"/>
                    <a:pt x="1436" y="451"/>
                  </a:cubicBezTo>
                  <a:cubicBezTo>
                    <a:pt x="1392" y="506"/>
                    <a:pt x="1324" y="533"/>
                    <a:pt x="1233" y="533"/>
                  </a:cubicBezTo>
                  <a:lnTo>
                    <a:pt x="1025" y="533"/>
                  </a:lnTo>
                  <a:close/>
                  <a:moveTo>
                    <a:pt x="1158" y="495"/>
                  </a:moveTo>
                  <a:cubicBezTo>
                    <a:pt x="1187" y="503"/>
                    <a:pt x="1212" y="506"/>
                    <a:pt x="1231" y="506"/>
                  </a:cubicBezTo>
                  <a:cubicBezTo>
                    <a:pt x="1285" y="506"/>
                    <a:pt x="1329" y="485"/>
                    <a:pt x="1364" y="443"/>
                  </a:cubicBezTo>
                  <a:cubicBezTo>
                    <a:pt x="1399" y="402"/>
                    <a:pt x="1417" y="345"/>
                    <a:pt x="1417" y="273"/>
                  </a:cubicBezTo>
                  <a:cubicBezTo>
                    <a:pt x="1417" y="201"/>
                    <a:pt x="1399" y="145"/>
                    <a:pt x="1364" y="103"/>
                  </a:cubicBezTo>
                  <a:cubicBezTo>
                    <a:pt x="1329" y="62"/>
                    <a:pt x="1284" y="41"/>
                    <a:pt x="1229" y="41"/>
                  </a:cubicBezTo>
                  <a:cubicBezTo>
                    <a:pt x="1208" y="41"/>
                    <a:pt x="1184" y="44"/>
                    <a:pt x="1158" y="52"/>
                  </a:cubicBezTo>
                  <a:lnTo>
                    <a:pt x="1158" y="495"/>
                  </a:lnTo>
                  <a:close/>
                  <a:moveTo>
                    <a:pt x="1669" y="40"/>
                  </a:moveTo>
                  <a:lnTo>
                    <a:pt x="1669" y="246"/>
                  </a:lnTo>
                  <a:lnTo>
                    <a:pt x="1772" y="246"/>
                  </a:lnTo>
                  <a:cubicBezTo>
                    <a:pt x="1798" y="246"/>
                    <a:pt x="1816" y="242"/>
                    <a:pt x="1825" y="233"/>
                  </a:cubicBezTo>
                  <a:cubicBezTo>
                    <a:pt x="1837" y="221"/>
                    <a:pt x="1844" y="200"/>
                    <a:pt x="1845" y="170"/>
                  </a:cubicBezTo>
                  <a:lnTo>
                    <a:pt x="1858" y="170"/>
                  </a:lnTo>
                  <a:lnTo>
                    <a:pt x="1858" y="352"/>
                  </a:lnTo>
                  <a:lnTo>
                    <a:pt x="1845" y="352"/>
                  </a:lnTo>
                  <a:cubicBezTo>
                    <a:pt x="1842" y="326"/>
                    <a:pt x="1839" y="310"/>
                    <a:pt x="1835" y="303"/>
                  </a:cubicBezTo>
                  <a:cubicBezTo>
                    <a:pt x="1831" y="294"/>
                    <a:pt x="1825" y="287"/>
                    <a:pt x="1815" y="282"/>
                  </a:cubicBezTo>
                  <a:cubicBezTo>
                    <a:pt x="1806" y="277"/>
                    <a:pt x="1791" y="274"/>
                    <a:pt x="1772" y="274"/>
                  </a:cubicBezTo>
                  <a:lnTo>
                    <a:pt x="1669" y="274"/>
                  </a:lnTo>
                  <a:lnTo>
                    <a:pt x="1669" y="446"/>
                  </a:lnTo>
                  <a:cubicBezTo>
                    <a:pt x="1669" y="469"/>
                    <a:pt x="1670" y="483"/>
                    <a:pt x="1672" y="488"/>
                  </a:cubicBezTo>
                  <a:cubicBezTo>
                    <a:pt x="1674" y="493"/>
                    <a:pt x="1677" y="497"/>
                    <a:pt x="1682" y="500"/>
                  </a:cubicBezTo>
                  <a:cubicBezTo>
                    <a:pt x="1686" y="503"/>
                    <a:pt x="1695" y="505"/>
                    <a:pt x="1708" y="505"/>
                  </a:cubicBezTo>
                  <a:lnTo>
                    <a:pt x="1787" y="505"/>
                  </a:lnTo>
                  <a:cubicBezTo>
                    <a:pt x="1813" y="505"/>
                    <a:pt x="1832" y="503"/>
                    <a:pt x="1844" y="498"/>
                  </a:cubicBezTo>
                  <a:cubicBezTo>
                    <a:pt x="1856" y="494"/>
                    <a:pt x="1868" y="486"/>
                    <a:pt x="1879" y="474"/>
                  </a:cubicBezTo>
                  <a:cubicBezTo>
                    <a:pt x="1893" y="458"/>
                    <a:pt x="1908" y="434"/>
                    <a:pt x="1923" y="402"/>
                  </a:cubicBezTo>
                  <a:lnTo>
                    <a:pt x="1936" y="402"/>
                  </a:lnTo>
                  <a:lnTo>
                    <a:pt x="1896" y="533"/>
                  </a:lnTo>
                  <a:lnTo>
                    <a:pt x="1536" y="533"/>
                  </a:lnTo>
                  <a:lnTo>
                    <a:pt x="1536" y="519"/>
                  </a:lnTo>
                  <a:lnTo>
                    <a:pt x="1553" y="519"/>
                  </a:lnTo>
                  <a:cubicBezTo>
                    <a:pt x="1564" y="519"/>
                    <a:pt x="1574" y="516"/>
                    <a:pt x="1584" y="510"/>
                  </a:cubicBezTo>
                  <a:cubicBezTo>
                    <a:pt x="1592" y="506"/>
                    <a:pt x="1597" y="500"/>
                    <a:pt x="1599" y="491"/>
                  </a:cubicBezTo>
                  <a:cubicBezTo>
                    <a:pt x="1602" y="483"/>
                    <a:pt x="1603" y="466"/>
                    <a:pt x="1603" y="441"/>
                  </a:cubicBezTo>
                  <a:lnTo>
                    <a:pt x="1603" y="102"/>
                  </a:lnTo>
                  <a:cubicBezTo>
                    <a:pt x="1603" y="69"/>
                    <a:pt x="1600" y="49"/>
                    <a:pt x="1594" y="41"/>
                  </a:cubicBezTo>
                  <a:cubicBezTo>
                    <a:pt x="1586" y="31"/>
                    <a:pt x="1572" y="26"/>
                    <a:pt x="1553" y="26"/>
                  </a:cubicBezTo>
                  <a:lnTo>
                    <a:pt x="1536" y="26"/>
                  </a:lnTo>
                  <a:lnTo>
                    <a:pt x="1536" y="11"/>
                  </a:lnTo>
                  <a:lnTo>
                    <a:pt x="1896" y="11"/>
                  </a:lnTo>
                  <a:lnTo>
                    <a:pt x="1901" y="126"/>
                  </a:lnTo>
                  <a:lnTo>
                    <a:pt x="1888" y="126"/>
                  </a:lnTo>
                  <a:cubicBezTo>
                    <a:pt x="1883" y="98"/>
                    <a:pt x="1878" y="79"/>
                    <a:pt x="1872" y="69"/>
                  </a:cubicBezTo>
                  <a:cubicBezTo>
                    <a:pt x="1866" y="59"/>
                    <a:pt x="1857" y="51"/>
                    <a:pt x="1846" y="46"/>
                  </a:cubicBezTo>
                  <a:cubicBezTo>
                    <a:pt x="1837" y="42"/>
                    <a:pt x="1820" y="40"/>
                    <a:pt x="1797" y="40"/>
                  </a:cubicBezTo>
                  <a:lnTo>
                    <a:pt x="1669" y="40"/>
                  </a:lnTo>
                  <a:close/>
                  <a:moveTo>
                    <a:pt x="2241" y="533"/>
                  </a:moveTo>
                  <a:lnTo>
                    <a:pt x="2061" y="94"/>
                  </a:lnTo>
                  <a:lnTo>
                    <a:pt x="2061" y="443"/>
                  </a:lnTo>
                  <a:cubicBezTo>
                    <a:pt x="2061" y="475"/>
                    <a:pt x="2064" y="495"/>
                    <a:pt x="2070" y="503"/>
                  </a:cubicBezTo>
                  <a:cubicBezTo>
                    <a:pt x="2078" y="513"/>
                    <a:pt x="2092" y="519"/>
                    <a:pt x="2110" y="519"/>
                  </a:cubicBezTo>
                  <a:lnTo>
                    <a:pt x="2127" y="519"/>
                  </a:lnTo>
                  <a:lnTo>
                    <a:pt x="2127" y="533"/>
                  </a:lnTo>
                  <a:lnTo>
                    <a:pt x="1964" y="533"/>
                  </a:lnTo>
                  <a:lnTo>
                    <a:pt x="1964" y="519"/>
                  </a:lnTo>
                  <a:lnTo>
                    <a:pt x="1981" y="519"/>
                  </a:lnTo>
                  <a:cubicBezTo>
                    <a:pt x="2000" y="519"/>
                    <a:pt x="2014" y="512"/>
                    <a:pt x="2023" y="499"/>
                  </a:cubicBezTo>
                  <a:cubicBezTo>
                    <a:pt x="2028" y="491"/>
                    <a:pt x="2030" y="472"/>
                    <a:pt x="2030" y="443"/>
                  </a:cubicBezTo>
                  <a:lnTo>
                    <a:pt x="2030" y="102"/>
                  </a:lnTo>
                  <a:cubicBezTo>
                    <a:pt x="2030" y="79"/>
                    <a:pt x="2028" y="62"/>
                    <a:pt x="2023" y="52"/>
                  </a:cubicBezTo>
                  <a:cubicBezTo>
                    <a:pt x="2020" y="44"/>
                    <a:pt x="2014" y="38"/>
                    <a:pt x="2006" y="33"/>
                  </a:cubicBezTo>
                  <a:cubicBezTo>
                    <a:pt x="1997" y="28"/>
                    <a:pt x="1983" y="26"/>
                    <a:pt x="1964" y="26"/>
                  </a:cubicBezTo>
                  <a:lnTo>
                    <a:pt x="1964" y="11"/>
                  </a:lnTo>
                  <a:lnTo>
                    <a:pt x="2096" y="11"/>
                  </a:lnTo>
                  <a:lnTo>
                    <a:pt x="2266" y="420"/>
                  </a:lnTo>
                  <a:lnTo>
                    <a:pt x="2432" y="11"/>
                  </a:lnTo>
                  <a:lnTo>
                    <a:pt x="2565" y="11"/>
                  </a:lnTo>
                  <a:lnTo>
                    <a:pt x="2565" y="26"/>
                  </a:lnTo>
                  <a:lnTo>
                    <a:pt x="2548" y="26"/>
                  </a:lnTo>
                  <a:cubicBezTo>
                    <a:pt x="2528" y="26"/>
                    <a:pt x="2514" y="32"/>
                    <a:pt x="2506" y="46"/>
                  </a:cubicBezTo>
                  <a:cubicBezTo>
                    <a:pt x="2501" y="54"/>
                    <a:pt x="2498" y="73"/>
                    <a:pt x="2498" y="102"/>
                  </a:cubicBezTo>
                  <a:lnTo>
                    <a:pt x="2498" y="443"/>
                  </a:lnTo>
                  <a:cubicBezTo>
                    <a:pt x="2498" y="475"/>
                    <a:pt x="2502" y="495"/>
                    <a:pt x="2508" y="503"/>
                  </a:cubicBezTo>
                  <a:cubicBezTo>
                    <a:pt x="2517" y="513"/>
                    <a:pt x="2530" y="519"/>
                    <a:pt x="2548" y="519"/>
                  </a:cubicBezTo>
                  <a:lnTo>
                    <a:pt x="2565" y="519"/>
                  </a:lnTo>
                  <a:lnTo>
                    <a:pt x="2565" y="533"/>
                  </a:lnTo>
                  <a:lnTo>
                    <a:pt x="2366" y="533"/>
                  </a:lnTo>
                  <a:lnTo>
                    <a:pt x="2366" y="519"/>
                  </a:lnTo>
                  <a:lnTo>
                    <a:pt x="2383" y="519"/>
                  </a:lnTo>
                  <a:cubicBezTo>
                    <a:pt x="2403" y="519"/>
                    <a:pt x="2417" y="512"/>
                    <a:pt x="2425" y="499"/>
                  </a:cubicBezTo>
                  <a:cubicBezTo>
                    <a:pt x="2430" y="491"/>
                    <a:pt x="2432" y="472"/>
                    <a:pt x="2432" y="443"/>
                  </a:cubicBezTo>
                  <a:lnTo>
                    <a:pt x="2432" y="94"/>
                  </a:lnTo>
                  <a:lnTo>
                    <a:pt x="2252" y="533"/>
                  </a:lnTo>
                  <a:lnTo>
                    <a:pt x="2241" y="533"/>
                  </a:lnTo>
                  <a:close/>
                  <a:moveTo>
                    <a:pt x="2902" y="358"/>
                  </a:moveTo>
                  <a:lnTo>
                    <a:pt x="2721" y="358"/>
                  </a:lnTo>
                  <a:lnTo>
                    <a:pt x="2690" y="441"/>
                  </a:lnTo>
                  <a:cubicBezTo>
                    <a:pt x="2682" y="461"/>
                    <a:pt x="2678" y="476"/>
                    <a:pt x="2678" y="486"/>
                  </a:cubicBezTo>
                  <a:cubicBezTo>
                    <a:pt x="2678" y="494"/>
                    <a:pt x="2681" y="501"/>
                    <a:pt x="2688" y="507"/>
                  </a:cubicBezTo>
                  <a:cubicBezTo>
                    <a:pt x="2695" y="513"/>
                    <a:pt x="2709" y="517"/>
                    <a:pt x="2732" y="519"/>
                  </a:cubicBezTo>
                  <a:lnTo>
                    <a:pt x="2732" y="533"/>
                  </a:lnTo>
                  <a:lnTo>
                    <a:pt x="2585" y="533"/>
                  </a:lnTo>
                  <a:lnTo>
                    <a:pt x="2585" y="519"/>
                  </a:lnTo>
                  <a:cubicBezTo>
                    <a:pt x="2604" y="515"/>
                    <a:pt x="2617" y="510"/>
                    <a:pt x="2623" y="504"/>
                  </a:cubicBezTo>
                  <a:cubicBezTo>
                    <a:pt x="2634" y="491"/>
                    <a:pt x="2647" y="466"/>
                    <a:pt x="2662" y="429"/>
                  </a:cubicBezTo>
                  <a:lnTo>
                    <a:pt x="2826" y="0"/>
                  </a:lnTo>
                  <a:lnTo>
                    <a:pt x="2838" y="0"/>
                  </a:lnTo>
                  <a:lnTo>
                    <a:pt x="3000" y="433"/>
                  </a:lnTo>
                  <a:cubicBezTo>
                    <a:pt x="3013" y="468"/>
                    <a:pt x="3025" y="491"/>
                    <a:pt x="3036" y="501"/>
                  </a:cubicBezTo>
                  <a:cubicBezTo>
                    <a:pt x="3047" y="512"/>
                    <a:pt x="3062" y="518"/>
                    <a:pt x="3081" y="519"/>
                  </a:cubicBezTo>
                  <a:lnTo>
                    <a:pt x="3081" y="533"/>
                  </a:lnTo>
                  <a:lnTo>
                    <a:pt x="2896" y="533"/>
                  </a:lnTo>
                  <a:lnTo>
                    <a:pt x="2896" y="519"/>
                  </a:lnTo>
                  <a:cubicBezTo>
                    <a:pt x="2915" y="518"/>
                    <a:pt x="2928" y="514"/>
                    <a:pt x="2934" y="508"/>
                  </a:cubicBezTo>
                  <a:cubicBezTo>
                    <a:pt x="2941" y="503"/>
                    <a:pt x="2944" y="495"/>
                    <a:pt x="2944" y="487"/>
                  </a:cubicBezTo>
                  <a:cubicBezTo>
                    <a:pt x="2944" y="476"/>
                    <a:pt x="2939" y="458"/>
                    <a:pt x="2930" y="433"/>
                  </a:cubicBezTo>
                  <a:lnTo>
                    <a:pt x="2902" y="358"/>
                  </a:lnTo>
                  <a:close/>
                  <a:moveTo>
                    <a:pt x="2892" y="330"/>
                  </a:moveTo>
                  <a:lnTo>
                    <a:pt x="2813" y="119"/>
                  </a:lnTo>
                  <a:lnTo>
                    <a:pt x="2732" y="330"/>
                  </a:lnTo>
                  <a:lnTo>
                    <a:pt x="2892" y="330"/>
                  </a:lnTo>
                  <a:close/>
                  <a:moveTo>
                    <a:pt x="3565" y="533"/>
                  </a:moveTo>
                  <a:lnTo>
                    <a:pt x="3440" y="533"/>
                  </a:lnTo>
                  <a:lnTo>
                    <a:pt x="3282" y="289"/>
                  </a:lnTo>
                  <a:cubicBezTo>
                    <a:pt x="3271" y="290"/>
                    <a:pt x="3261" y="290"/>
                    <a:pt x="3254" y="290"/>
                  </a:cubicBezTo>
                  <a:cubicBezTo>
                    <a:pt x="3251" y="290"/>
                    <a:pt x="3248" y="290"/>
                    <a:pt x="3244" y="290"/>
                  </a:cubicBezTo>
                  <a:cubicBezTo>
                    <a:pt x="3241" y="290"/>
                    <a:pt x="3237" y="289"/>
                    <a:pt x="3233" y="289"/>
                  </a:cubicBezTo>
                  <a:lnTo>
                    <a:pt x="3233" y="441"/>
                  </a:lnTo>
                  <a:cubicBezTo>
                    <a:pt x="3233" y="474"/>
                    <a:pt x="3237" y="494"/>
                    <a:pt x="3243" y="502"/>
                  </a:cubicBezTo>
                  <a:cubicBezTo>
                    <a:pt x="3252" y="513"/>
                    <a:pt x="3265" y="519"/>
                    <a:pt x="3282" y="519"/>
                  </a:cubicBezTo>
                  <a:lnTo>
                    <a:pt x="3301" y="519"/>
                  </a:lnTo>
                  <a:lnTo>
                    <a:pt x="3301" y="533"/>
                  </a:lnTo>
                  <a:lnTo>
                    <a:pt x="3101" y="533"/>
                  </a:lnTo>
                  <a:lnTo>
                    <a:pt x="3101" y="519"/>
                  </a:lnTo>
                  <a:lnTo>
                    <a:pt x="3118" y="519"/>
                  </a:lnTo>
                  <a:cubicBezTo>
                    <a:pt x="3138" y="519"/>
                    <a:pt x="3152" y="512"/>
                    <a:pt x="3160" y="497"/>
                  </a:cubicBezTo>
                  <a:cubicBezTo>
                    <a:pt x="3165" y="489"/>
                    <a:pt x="3168" y="470"/>
                    <a:pt x="3168" y="441"/>
                  </a:cubicBezTo>
                  <a:lnTo>
                    <a:pt x="3168" y="104"/>
                  </a:lnTo>
                  <a:cubicBezTo>
                    <a:pt x="3168" y="71"/>
                    <a:pt x="3164" y="51"/>
                    <a:pt x="3158" y="43"/>
                  </a:cubicBezTo>
                  <a:cubicBezTo>
                    <a:pt x="3149" y="31"/>
                    <a:pt x="3136" y="26"/>
                    <a:pt x="3118" y="26"/>
                  </a:cubicBezTo>
                  <a:lnTo>
                    <a:pt x="3101" y="26"/>
                  </a:lnTo>
                  <a:lnTo>
                    <a:pt x="3101" y="11"/>
                  </a:lnTo>
                  <a:lnTo>
                    <a:pt x="3271" y="11"/>
                  </a:lnTo>
                  <a:cubicBezTo>
                    <a:pt x="3320" y="12"/>
                    <a:pt x="3357" y="16"/>
                    <a:pt x="3380" y="24"/>
                  </a:cubicBezTo>
                  <a:cubicBezTo>
                    <a:pt x="3404" y="32"/>
                    <a:pt x="3424" y="47"/>
                    <a:pt x="3440" y="68"/>
                  </a:cubicBezTo>
                  <a:cubicBezTo>
                    <a:pt x="3457" y="90"/>
                    <a:pt x="3465" y="116"/>
                    <a:pt x="3465" y="146"/>
                  </a:cubicBezTo>
                  <a:cubicBezTo>
                    <a:pt x="3465" y="178"/>
                    <a:pt x="3455" y="206"/>
                    <a:pt x="3437" y="229"/>
                  </a:cubicBezTo>
                  <a:cubicBezTo>
                    <a:pt x="3418" y="253"/>
                    <a:pt x="3389" y="269"/>
                    <a:pt x="3350" y="279"/>
                  </a:cubicBezTo>
                  <a:lnTo>
                    <a:pt x="3446" y="429"/>
                  </a:lnTo>
                  <a:cubicBezTo>
                    <a:pt x="3468" y="463"/>
                    <a:pt x="3487" y="486"/>
                    <a:pt x="3503" y="497"/>
                  </a:cubicBezTo>
                  <a:cubicBezTo>
                    <a:pt x="3519" y="509"/>
                    <a:pt x="3539" y="516"/>
                    <a:pt x="3565" y="519"/>
                  </a:cubicBezTo>
                  <a:lnTo>
                    <a:pt x="3565" y="533"/>
                  </a:lnTo>
                  <a:close/>
                  <a:moveTo>
                    <a:pt x="3233" y="265"/>
                  </a:moveTo>
                  <a:cubicBezTo>
                    <a:pt x="3238" y="265"/>
                    <a:pt x="3242" y="265"/>
                    <a:pt x="3245" y="265"/>
                  </a:cubicBezTo>
                  <a:cubicBezTo>
                    <a:pt x="3248" y="265"/>
                    <a:pt x="3251" y="265"/>
                    <a:pt x="3253" y="265"/>
                  </a:cubicBezTo>
                  <a:cubicBezTo>
                    <a:pt x="3297" y="265"/>
                    <a:pt x="3331" y="255"/>
                    <a:pt x="3353" y="233"/>
                  </a:cubicBezTo>
                  <a:cubicBezTo>
                    <a:pt x="3376" y="211"/>
                    <a:pt x="3387" y="184"/>
                    <a:pt x="3387" y="151"/>
                  </a:cubicBezTo>
                  <a:cubicBezTo>
                    <a:pt x="3387" y="118"/>
                    <a:pt x="3378" y="92"/>
                    <a:pt x="3360" y="71"/>
                  </a:cubicBezTo>
                  <a:cubicBezTo>
                    <a:pt x="3342" y="51"/>
                    <a:pt x="3318" y="41"/>
                    <a:pt x="3287" y="41"/>
                  </a:cubicBezTo>
                  <a:cubicBezTo>
                    <a:pt x="3274" y="41"/>
                    <a:pt x="3256" y="43"/>
                    <a:pt x="3233" y="48"/>
                  </a:cubicBezTo>
                  <a:lnTo>
                    <a:pt x="3233" y="265"/>
                  </a:lnTo>
                  <a:close/>
                  <a:moveTo>
                    <a:pt x="3882" y="0"/>
                  </a:moveTo>
                  <a:lnTo>
                    <a:pt x="3882" y="180"/>
                  </a:lnTo>
                  <a:lnTo>
                    <a:pt x="3869" y="180"/>
                  </a:lnTo>
                  <a:cubicBezTo>
                    <a:pt x="3865" y="145"/>
                    <a:pt x="3858" y="118"/>
                    <a:pt x="3847" y="97"/>
                  </a:cubicBezTo>
                  <a:cubicBezTo>
                    <a:pt x="3836" y="77"/>
                    <a:pt x="3821" y="60"/>
                    <a:pt x="3801" y="48"/>
                  </a:cubicBezTo>
                  <a:cubicBezTo>
                    <a:pt x="3782" y="36"/>
                    <a:pt x="3761" y="30"/>
                    <a:pt x="3740" y="30"/>
                  </a:cubicBezTo>
                  <a:cubicBezTo>
                    <a:pt x="3716" y="30"/>
                    <a:pt x="3697" y="39"/>
                    <a:pt x="3681" y="55"/>
                  </a:cubicBezTo>
                  <a:cubicBezTo>
                    <a:pt x="3665" y="71"/>
                    <a:pt x="3658" y="90"/>
                    <a:pt x="3658" y="110"/>
                  </a:cubicBezTo>
                  <a:cubicBezTo>
                    <a:pt x="3658" y="126"/>
                    <a:pt x="3663" y="141"/>
                    <a:pt x="3672" y="154"/>
                  </a:cubicBezTo>
                  <a:cubicBezTo>
                    <a:pt x="3687" y="173"/>
                    <a:pt x="3720" y="199"/>
                    <a:pt x="3774" y="231"/>
                  </a:cubicBezTo>
                  <a:cubicBezTo>
                    <a:pt x="3818" y="257"/>
                    <a:pt x="3847" y="277"/>
                    <a:pt x="3863" y="291"/>
                  </a:cubicBezTo>
                  <a:cubicBezTo>
                    <a:pt x="3879" y="305"/>
                    <a:pt x="3891" y="321"/>
                    <a:pt x="3900" y="340"/>
                  </a:cubicBezTo>
                  <a:cubicBezTo>
                    <a:pt x="3909" y="359"/>
                    <a:pt x="3913" y="379"/>
                    <a:pt x="3913" y="400"/>
                  </a:cubicBezTo>
                  <a:cubicBezTo>
                    <a:pt x="3913" y="439"/>
                    <a:pt x="3899" y="473"/>
                    <a:pt x="3872" y="502"/>
                  </a:cubicBezTo>
                  <a:cubicBezTo>
                    <a:pt x="3844" y="531"/>
                    <a:pt x="3809" y="545"/>
                    <a:pt x="3766" y="545"/>
                  </a:cubicBezTo>
                  <a:cubicBezTo>
                    <a:pt x="3752" y="545"/>
                    <a:pt x="3740" y="544"/>
                    <a:pt x="3728" y="541"/>
                  </a:cubicBezTo>
                  <a:cubicBezTo>
                    <a:pt x="3721" y="540"/>
                    <a:pt x="3706" y="536"/>
                    <a:pt x="3684" y="527"/>
                  </a:cubicBezTo>
                  <a:cubicBezTo>
                    <a:pt x="3661" y="519"/>
                    <a:pt x="3647" y="515"/>
                    <a:pt x="3641" y="515"/>
                  </a:cubicBezTo>
                  <a:cubicBezTo>
                    <a:pt x="3635" y="515"/>
                    <a:pt x="3631" y="517"/>
                    <a:pt x="3627" y="521"/>
                  </a:cubicBezTo>
                  <a:cubicBezTo>
                    <a:pt x="3624" y="525"/>
                    <a:pt x="3622" y="533"/>
                    <a:pt x="3620" y="545"/>
                  </a:cubicBezTo>
                  <a:lnTo>
                    <a:pt x="3607" y="545"/>
                  </a:lnTo>
                  <a:lnTo>
                    <a:pt x="3607" y="366"/>
                  </a:lnTo>
                  <a:lnTo>
                    <a:pt x="3620" y="366"/>
                  </a:lnTo>
                  <a:cubicBezTo>
                    <a:pt x="3626" y="404"/>
                    <a:pt x="3634" y="432"/>
                    <a:pt x="3644" y="450"/>
                  </a:cubicBezTo>
                  <a:cubicBezTo>
                    <a:pt x="3654" y="469"/>
                    <a:pt x="3670" y="484"/>
                    <a:pt x="3690" y="496"/>
                  </a:cubicBezTo>
                  <a:cubicBezTo>
                    <a:pt x="3711" y="509"/>
                    <a:pt x="3734" y="515"/>
                    <a:pt x="3759" y="515"/>
                  </a:cubicBezTo>
                  <a:cubicBezTo>
                    <a:pt x="3787" y="515"/>
                    <a:pt x="3810" y="506"/>
                    <a:pt x="3827" y="490"/>
                  </a:cubicBezTo>
                  <a:cubicBezTo>
                    <a:pt x="3843" y="473"/>
                    <a:pt x="3852" y="453"/>
                    <a:pt x="3852" y="430"/>
                  </a:cubicBezTo>
                  <a:cubicBezTo>
                    <a:pt x="3852" y="417"/>
                    <a:pt x="3849" y="404"/>
                    <a:pt x="3842" y="391"/>
                  </a:cubicBezTo>
                  <a:cubicBezTo>
                    <a:pt x="3836" y="378"/>
                    <a:pt x="3826" y="365"/>
                    <a:pt x="3813" y="354"/>
                  </a:cubicBezTo>
                  <a:cubicBezTo>
                    <a:pt x="3804" y="346"/>
                    <a:pt x="3779" y="330"/>
                    <a:pt x="3739" y="305"/>
                  </a:cubicBezTo>
                  <a:cubicBezTo>
                    <a:pt x="3700" y="280"/>
                    <a:pt x="3671" y="260"/>
                    <a:pt x="3654" y="245"/>
                  </a:cubicBezTo>
                  <a:cubicBezTo>
                    <a:pt x="3637" y="230"/>
                    <a:pt x="3625" y="214"/>
                    <a:pt x="3616" y="196"/>
                  </a:cubicBezTo>
                  <a:cubicBezTo>
                    <a:pt x="3607" y="178"/>
                    <a:pt x="3603" y="158"/>
                    <a:pt x="3603" y="137"/>
                  </a:cubicBezTo>
                  <a:cubicBezTo>
                    <a:pt x="3603" y="99"/>
                    <a:pt x="3616" y="67"/>
                    <a:pt x="3641" y="40"/>
                  </a:cubicBezTo>
                  <a:cubicBezTo>
                    <a:pt x="3667" y="13"/>
                    <a:pt x="3700" y="0"/>
                    <a:pt x="3739" y="0"/>
                  </a:cubicBezTo>
                  <a:cubicBezTo>
                    <a:pt x="3764" y="0"/>
                    <a:pt x="3791" y="6"/>
                    <a:pt x="3818" y="20"/>
                  </a:cubicBezTo>
                  <a:cubicBezTo>
                    <a:pt x="3831" y="26"/>
                    <a:pt x="3840" y="30"/>
                    <a:pt x="3846" y="30"/>
                  </a:cubicBezTo>
                  <a:cubicBezTo>
                    <a:pt x="3851" y="30"/>
                    <a:pt x="3856" y="28"/>
                    <a:pt x="3860" y="24"/>
                  </a:cubicBezTo>
                  <a:cubicBezTo>
                    <a:pt x="3864" y="20"/>
                    <a:pt x="3867" y="12"/>
                    <a:pt x="3869" y="0"/>
                  </a:cubicBezTo>
                  <a:lnTo>
                    <a:pt x="3882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371375">
                <a:defRPr/>
              </a:pPr>
              <a:endParaRPr lang="en-US" sz="2699" kern="0">
                <a:solidFill>
                  <a:srgbClr val="242852">
                    <a:lumMod val="60000"/>
                    <a:lumOff val="40000"/>
                  </a:srgbClr>
                </a:solidFill>
                <a:latin typeface="Calisto MT" panose="02040603050505030304"/>
              </a:endParaRPr>
            </a:p>
          </p:txBody>
        </p:sp>
        <p:sp>
          <p:nvSpPr>
            <p:cNvPr id="18" name="Freeform 22">
              <a:extLst>
                <a:ext uri="{FF2B5EF4-FFF2-40B4-BE49-F238E27FC236}">
                  <a16:creationId xmlns:a16="http://schemas.microsoft.com/office/drawing/2014/main" id="{74546DE4-E623-46E8-9D02-28D1B1888F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75145" y="2716735"/>
              <a:ext cx="2322498" cy="297656"/>
            </a:xfrm>
            <a:custGeom>
              <a:avLst/>
              <a:gdLst>
                <a:gd name="T0" fmla="*/ 7112 w 2939"/>
                <a:gd name="T1" fmla="*/ 283772 h 305"/>
                <a:gd name="T2" fmla="*/ 21336 w 2939"/>
                <a:gd name="T3" fmla="*/ 19570 h 305"/>
                <a:gd name="T4" fmla="*/ 89297 w 2939"/>
                <a:gd name="T5" fmla="*/ 13699 h 305"/>
                <a:gd name="T6" fmla="*/ 60848 w 2939"/>
                <a:gd name="T7" fmla="*/ 270073 h 305"/>
                <a:gd name="T8" fmla="*/ 227589 w 2939"/>
                <a:gd name="T9" fmla="*/ 5871 h 305"/>
                <a:gd name="T10" fmla="*/ 324788 w 2939"/>
                <a:gd name="T11" fmla="*/ 13699 h 305"/>
                <a:gd name="T12" fmla="*/ 370622 w 2939"/>
                <a:gd name="T13" fmla="*/ 25442 h 305"/>
                <a:gd name="T14" fmla="*/ 225218 w 2939"/>
                <a:gd name="T15" fmla="*/ 242674 h 305"/>
                <a:gd name="T16" fmla="*/ 182545 w 2939"/>
                <a:gd name="T17" fmla="*/ 291600 h 305"/>
                <a:gd name="T18" fmla="*/ 211784 w 2939"/>
                <a:gd name="T19" fmla="*/ 44034 h 305"/>
                <a:gd name="T20" fmla="*/ 485207 w 2939"/>
                <a:gd name="T21" fmla="*/ 291600 h 305"/>
                <a:gd name="T22" fmla="*/ 515236 w 2939"/>
                <a:gd name="T23" fmla="*/ 56754 h 305"/>
                <a:gd name="T24" fmla="*/ 569762 w 2939"/>
                <a:gd name="T25" fmla="*/ 5871 h 305"/>
                <a:gd name="T26" fmla="*/ 577665 w 2939"/>
                <a:gd name="T27" fmla="*/ 291600 h 305"/>
                <a:gd name="T28" fmla="*/ 659059 w 2939"/>
                <a:gd name="T29" fmla="*/ 149714 h 305"/>
                <a:gd name="T30" fmla="*/ 899292 w 2939"/>
                <a:gd name="T31" fmla="*/ 0 h 305"/>
                <a:gd name="T32" fmla="*/ 825010 w 2939"/>
                <a:gd name="T33" fmla="*/ 256373 h 305"/>
                <a:gd name="T34" fmla="*/ 851878 w 2939"/>
                <a:gd name="T35" fmla="*/ 44034 h 305"/>
                <a:gd name="T36" fmla="*/ 964092 w 2939"/>
                <a:gd name="T37" fmla="*/ 152650 h 305"/>
                <a:gd name="T38" fmla="*/ 1268334 w 2939"/>
                <a:gd name="T39" fmla="*/ 220168 h 305"/>
                <a:gd name="T40" fmla="*/ 1239095 w 2939"/>
                <a:gd name="T41" fmla="*/ 5871 h 305"/>
                <a:gd name="T42" fmla="*/ 1281768 w 2939"/>
                <a:gd name="T43" fmla="*/ 55776 h 305"/>
                <a:gd name="T44" fmla="*/ 1143476 w 2939"/>
                <a:gd name="T45" fmla="*/ 274965 h 305"/>
                <a:gd name="T46" fmla="*/ 1096852 w 2939"/>
                <a:gd name="T47" fmla="*/ 283772 h 305"/>
                <a:gd name="T48" fmla="*/ 1112657 w 2939"/>
                <a:gd name="T49" fmla="*/ 24463 h 305"/>
                <a:gd name="T50" fmla="*/ 1459572 w 2939"/>
                <a:gd name="T51" fmla="*/ 135036 h 305"/>
                <a:gd name="T52" fmla="*/ 1543337 w 2939"/>
                <a:gd name="T53" fmla="*/ 192769 h 305"/>
                <a:gd name="T54" fmla="*/ 1459572 w 2939"/>
                <a:gd name="T55" fmla="*/ 149714 h 305"/>
                <a:gd name="T56" fmla="*/ 1511728 w 2939"/>
                <a:gd name="T57" fmla="*/ 275944 h 305"/>
                <a:gd name="T58" fmla="*/ 1560722 w 2939"/>
                <a:gd name="T59" fmla="*/ 291600 h 305"/>
                <a:gd name="T60" fmla="*/ 1428752 w 2939"/>
                <a:gd name="T61" fmla="*/ 269094 h 305"/>
                <a:gd name="T62" fmla="*/ 1400304 w 2939"/>
                <a:gd name="T63" fmla="*/ 13699 h 305"/>
                <a:gd name="T64" fmla="*/ 1549659 w 2939"/>
                <a:gd name="T65" fmla="*/ 38162 h 305"/>
                <a:gd name="T66" fmla="*/ 1808067 w 2939"/>
                <a:gd name="T67" fmla="*/ 98831 h 305"/>
                <a:gd name="T68" fmla="*/ 1717980 w 2939"/>
                <a:gd name="T69" fmla="*/ 30334 h 305"/>
                <a:gd name="T70" fmla="*/ 1815970 w 2939"/>
                <a:gd name="T71" fmla="*/ 185920 h 305"/>
                <a:gd name="T72" fmla="*/ 1719560 w 2939"/>
                <a:gd name="T73" fmla="*/ 288665 h 305"/>
                <a:gd name="T74" fmla="*/ 1685580 w 2939"/>
                <a:gd name="T75" fmla="*/ 200598 h 305"/>
                <a:gd name="T76" fmla="*/ 1782780 w 2939"/>
                <a:gd name="T77" fmla="*/ 268116 h 305"/>
                <a:gd name="T78" fmla="*/ 1706126 w 2939"/>
                <a:gd name="T79" fmla="*/ 134058 h 305"/>
                <a:gd name="T80" fmla="*/ 1779619 w 2939"/>
                <a:gd name="T81" fmla="*/ 10764 h 305"/>
                <a:gd name="T82" fmla="*/ 2013529 w 2939"/>
                <a:gd name="T83" fmla="*/ 283772 h 305"/>
                <a:gd name="T84" fmla="*/ 1950310 w 2939"/>
                <a:gd name="T85" fmla="*/ 273987 h 305"/>
                <a:gd name="T86" fmla="*/ 1932135 w 2939"/>
                <a:gd name="T87" fmla="*/ 13699 h 305"/>
                <a:gd name="T88" fmla="*/ 2005627 w 2939"/>
                <a:gd name="T89" fmla="*/ 13699 h 305"/>
                <a:gd name="T90" fmla="*/ 1992193 w 2939"/>
                <a:gd name="T91" fmla="*/ 278880 h 305"/>
                <a:gd name="T92" fmla="*/ 2148660 w 2939"/>
                <a:gd name="T93" fmla="*/ 240717 h 305"/>
                <a:gd name="T94" fmla="*/ 2102036 w 2939"/>
                <a:gd name="T95" fmla="*/ 291600 h 305"/>
                <a:gd name="T96" fmla="*/ 2214250 w 2939"/>
                <a:gd name="T97" fmla="*/ 0 h 305"/>
                <a:gd name="T98" fmla="*/ 2240328 w 2939"/>
                <a:gd name="T99" fmla="*/ 291600 h 305"/>
                <a:gd name="T100" fmla="*/ 2242699 w 2939"/>
                <a:gd name="T101" fmla="*/ 195705 h 30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939" h="305">
                  <a:moveTo>
                    <a:pt x="113" y="290"/>
                  </a:moveTo>
                  <a:lnTo>
                    <a:pt x="113" y="298"/>
                  </a:lnTo>
                  <a:lnTo>
                    <a:pt x="0" y="298"/>
                  </a:lnTo>
                  <a:lnTo>
                    <a:pt x="0" y="290"/>
                  </a:lnTo>
                  <a:lnTo>
                    <a:pt x="9" y="290"/>
                  </a:lnTo>
                  <a:cubicBezTo>
                    <a:pt x="20" y="290"/>
                    <a:pt x="28" y="287"/>
                    <a:pt x="33" y="280"/>
                  </a:cubicBezTo>
                  <a:cubicBezTo>
                    <a:pt x="36" y="275"/>
                    <a:pt x="38" y="264"/>
                    <a:pt x="38" y="246"/>
                  </a:cubicBezTo>
                  <a:lnTo>
                    <a:pt x="38" y="58"/>
                  </a:lnTo>
                  <a:cubicBezTo>
                    <a:pt x="38" y="43"/>
                    <a:pt x="37" y="34"/>
                    <a:pt x="35" y="29"/>
                  </a:cubicBezTo>
                  <a:cubicBezTo>
                    <a:pt x="34" y="25"/>
                    <a:pt x="31" y="22"/>
                    <a:pt x="27" y="20"/>
                  </a:cubicBezTo>
                  <a:cubicBezTo>
                    <a:pt x="22" y="16"/>
                    <a:pt x="16" y="14"/>
                    <a:pt x="9" y="14"/>
                  </a:cubicBezTo>
                  <a:lnTo>
                    <a:pt x="0" y="14"/>
                  </a:lnTo>
                  <a:lnTo>
                    <a:pt x="0" y="6"/>
                  </a:lnTo>
                  <a:lnTo>
                    <a:pt x="113" y="6"/>
                  </a:lnTo>
                  <a:lnTo>
                    <a:pt x="113" y="14"/>
                  </a:lnTo>
                  <a:lnTo>
                    <a:pt x="103" y="14"/>
                  </a:lnTo>
                  <a:cubicBezTo>
                    <a:pt x="92" y="14"/>
                    <a:pt x="85" y="18"/>
                    <a:pt x="80" y="25"/>
                  </a:cubicBezTo>
                  <a:cubicBezTo>
                    <a:pt x="76" y="30"/>
                    <a:pt x="75" y="41"/>
                    <a:pt x="75" y="58"/>
                  </a:cubicBezTo>
                  <a:lnTo>
                    <a:pt x="75" y="246"/>
                  </a:lnTo>
                  <a:cubicBezTo>
                    <a:pt x="75" y="261"/>
                    <a:pt x="76" y="271"/>
                    <a:pt x="77" y="276"/>
                  </a:cubicBezTo>
                  <a:cubicBezTo>
                    <a:pt x="79" y="279"/>
                    <a:pt x="81" y="282"/>
                    <a:pt x="86" y="285"/>
                  </a:cubicBezTo>
                  <a:cubicBezTo>
                    <a:pt x="91" y="288"/>
                    <a:pt x="97" y="290"/>
                    <a:pt x="103" y="290"/>
                  </a:cubicBezTo>
                  <a:lnTo>
                    <a:pt x="113" y="290"/>
                  </a:lnTo>
                  <a:close/>
                  <a:moveTo>
                    <a:pt x="216" y="6"/>
                  </a:moveTo>
                  <a:lnTo>
                    <a:pt x="288" y="6"/>
                  </a:lnTo>
                  <a:lnTo>
                    <a:pt x="448" y="225"/>
                  </a:lnTo>
                  <a:lnTo>
                    <a:pt x="448" y="57"/>
                  </a:lnTo>
                  <a:cubicBezTo>
                    <a:pt x="448" y="39"/>
                    <a:pt x="446" y="28"/>
                    <a:pt x="443" y="23"/>
                  </a:cubicBezTo>
                  <a:cubicBezTo>
                    <a:pt x="438" y="17"/>
                    <a:pt x="430" y="14"/>
                    <a:pt x="420" y="14"/>
                  </a:cubicBezTo>
                  <a:lnTo>
                    <a:pt x="411" y="14"/>
                  </a:lnTo>
                  <a:lnTo>
                    <a:pt x="411" y="6"/>
                  </a:lnTo>
                  <a:lnTo>
                    <a:pt x="502" y="6"/>
                  </a:lnTo>
                  <a:lnTo>
                    <a:pt x="502" y="14"/>
                  </a:lnTo>
                  <a:lnTo>
                    <a:pt x="493" y="14"/>
                  </a:lnTo>
                  <a:cubicBezTo>
                    <a:pt x="482" y="14"/>
                    <a:pt x="474" y="18"/>
                    <a:pt x="469" y="26"/>
                  </a:cubicBezTo>
                  <a:cubicBezTo>
                    <a:pt x="467" y="30"/>
                    <a:pt x="465" y="41"/>
                    <a:pt x="465" y="57"/>
                  </a:cubicBezTo>
                  <a:lnTo>
                    <a:pt x="465" y="303"/>
                  </a:lnTo>
                  <a:lnTo>
                    <a:pt x="458" y="303"/>
                  </a:lnTo>
                  <a:lnTo>
                    <a:pt x="285" y="68"/>
                  </a:lnTo>
                  <a:lnTo>
                    <a:pt x="285" y="248"/>
                  </a:lnTo>
                  <a:cubicBezTo>
                    <a:pt x="285" y="265"/>
                    <a:pt x="287" y="277"/>
                    <a:pt x="290" y="281"/>
                  </a:cubicBezTo>
                  <a:cubicBezTo>
                    <a:pt x="295" y="287"/>
                    <a:pt x="303" y="290"/>
                    <a:pt x="313" y="290"/>
                  </a:cubicBezTo>
                  <a:lnTo>
                    <a:pt x="322" y="290"/>
                  </a:lnTo>
                  <a:lnTo>
                    <a:pt x="322" y="298"/>
                  </a:lnTo>
                  <a:lnTo>
                    <a:pt x="231" y="298"/>
                  </a:lnTo>
                  <a:lnTo>
                    <a:pt x="231" y="290"/>
                  </a:lnTo>
                  <a:lnTo>
                    <a:pt x="240" y="290"/>
                  </a:lnTo>
                  <a:cubicBezTo>
                    <a:pt x="251" y="290"/>
                    <a:pt x="259" y="286"/>
                    <a:pt x="264" y="279"/>
                  </a:cubicBezTo>
                  <a:cubicBezTo>
                    <a:pt x="267" y="274"/>
                    <a:pt x="268" y="264"/>
                    <a:pt x="268" y="248"/>
                  </a:cubicBezTo>
                  <a:lnTo>
                    <a:pt x="268" y="45"/>
                  </a:lnTo>
                  <a:cubicBezTo>
                    <a:pt x="260" y="35"/>
                    <a:pt x="255" y="28"/>
                    <a:pt x="251" y="25"/>
                  </a:cubicBezTo>
                  <a:cubicBezTo>
                    <a:pt x="247" y="22"/>
                    <a:pt x="241" y="19"/>
                    <a:pt x="233" y="16"/>
                  </a:cubicBezTo>
                  <a:cubicBezTo>
                    <a:pt x="230" y="15"/>
                    <a:pt x="224" y="14"/>
                    <a:pt x="216" y="14"/>
                  </a:cubicBezTo>
                  <a:lnTo>
                    <a:pt x="216" y="6"/>
                  </a:lnTo>
                  <a:close/>
                  <a:moveTo>
                    <a:pt x="614" y="298"/>
                  </a:moveTo>
                  <a:lnTo>
                    <a:pt x="614" y="290"/>
                  </a:lnTo>
                  <a:lnTo>
                    <a:pt x="624" y="290"/>
                  </a:lnTo>
                  <a:cubicBezTo>
                    <a:pt x="635" y="290"/>
                    <a:pt x="643" y="286"/>
                    <a:pt x="647" y="278"/>
                  </a:cubicBezTo>
                  <a:cubicBezTo>
                    <a:pt x="650" y="274"/>
                    <a:pt x="652" y="263"/>
                    <a:pt x="652" y="246"/>
                  </a:cubicBezTo>
                  <a:lnTo>
                    <a:pt x="652" y="58"/>
                  </a:lnTo>
                  <a:cubicBezTo>
                    <a:pt x="652" y="40"/>
                    <a:pt x="650" y="28"/>
                    <a:pt x="646" y="24"/>
                  </a:cubicBezTo>
                  <a:cubicBezTo>
                    <a:pt x="641" y="18"/>
                    <a:pt x="634" y="14"/>
                    <a:pt x="624" y="14"/>
                  </a:cubicBezTo>
                  <a:lnTo>
                    <a:pt x="614" y="14"/>
                  </a:lnTo>
                  <a:lnTo>
                    <a:pt x="614" y="6"/>
                  </a:lnTo>
                  <a:lnTo>
                    <a:pt x="721" y="6"/>
                  </a:lnTo>
                  <a:cubicBezTo>
                    <a:pt x="760" y="6"/>
                    <a:pt x="790" y="11"/>
                    <a:pt x="810" y="21"/>
                  </a:cubicBezTo>
                  <a:cubicBezTo>
                    <a:pt x="831" y="31"/>
                    <a:pt x="847" y="48"/>
                    <a:pt x="860" y="71"/>
                  </a:cubicBezTo>
                  <a:cubicBezTo>
                    <a:pt x="872" y="94"/>
                    <a:pt x="879" y="121"/>
                    <a:pt x="879" y="151"/>
                  </a:cubicBezTo>
                  <a:cubicBezTo>
                    <a:pt x="879" y="191"/>
                    <a:pt x="867" y="225"/>
                    <a:pt x="845" y="252"/>
                  </a:cubicBezTo>
                  <a:cubicBezTo>
                    <a:pt x="820" y="283"/>
                    <a:pt x="782" y="298"/>
                    <a:pt x="731" y="298"/>
                  </a:cubicBezTo>
                  <a:lnTo>
                    <a:pt x="614" y="298"/>
                  </a:lnTo>
                  <a:close/>
                  <a:moveTo>
                    <a:pt x="689" y="277"/>
                  </a:moveTo>
                  <a:cubicBezTo>
                    <a:pt x="705" y="281"/>
                    <a:pt x="719" y="283"/>
                    <a:pt x="730" y="283"/>
                  </a:cubicBezTo>
                  <a:cubicBezTo>
                    <a:pt x="760" y="283"/>
                    <a:pt x="785" y="271"/>
                    <a:pt x="805" y="248"/>
                  </a:cubicBezTo>
                  <a:cubicBezTo>
                    <a:pt x="824" y="225"/>
                    <a:pt x="834" y="193"/>
                    <a:pt x="834" y="153"/>
                  </a:cubicBezTo>
                  <a:cubicBezTo>
                    <a:pt x="834" y="113"/>
                    <a:pt x="824" y="81"/>
                    <a:pt x="805" y="58"/>
                  </a:cubicBezTo>
                  <a:cubicBezTo>
                    <a:pt x="785" y="34"/>
                    <a:pt x="760" y="23"/>
                    <a:pt x="729" y="23"/>
                  </a:cubicBezTo>
                  <a:cubicBezTo>
                    <a:pt x="717" y="23"/>
                    <a:pt x="704" y="25"/>
                    <a:pt x="689" y="29"/>
                  </a:cubicBezTo>
                  <a:lnTo>
                    <a:pt x="689" y="277"/>
                  </a:lnTo>
                  <a:close/>
                  <a:moveTo>
                    <a:pt x="1138" y="0"/>
                  </a:moveTo>
                  <a:cubicBezTo>
                    <a:pt x="1172" y="0"/>
                    <a:pt x="1202" y="14"/>
                    <a:pt x="1227" y="43"/>
                  </a:cubicBezTo>
                  <a:cubicBezTo>
                    <a:pt x="1252" y="72"/>
                    <a:pt x="1264" y="108"/>
                    <a:pt x="1264" y="151"/>
                  </a:cubicBezTo>
                  <a:cubicBezTo>
                    <a:pt x="1264" y="195"/>
                    <a:pt x="1251" y="232"/>
                    <a:pt x="1226" y="261"/>
                  </a:cubicBezTo>
                  <a:cubicBezTo>
                    <a:pt x="1201" y="290"/>
                    <a:pt x="1171" y="305"/>
                    <a:pt x="1135" y="305"/>
                  </a:cubicBezTo>
                  <a:cubicBezTo>
                    <a:pt x="1099" y="305"/>
                    <a:pt x="1068" y="290"/>
                    <a:pt x="1044" y="262"/>
                  </a:cubicBezTo>
                  <a:cubicBezTo>
                    <a:pt x="1019" y="233"/>
                    <a:pt x="1007" y="196"/>
                    <a:pt x="1007" y="151"/>
                  </a:cubicBezTo>
                  <a:cubicBezTo>
                    <a:pt x="1007" y="105"/>
                    <a:pt x="1021" y="67"/>
                    <a:pt x="1049" y="38"/>
                  </a:cubicBezTo>
                  <a:cubicBezTo>
                    <a:pt x="1074" y="12"/>
                    <a:pt x="1104" y="0"/>
                    <a:pt x="1138" y="0"/>
                  </a:cubicBezTo>
                  <a:close/>
                  <a:moveTo>
                    <a:pt x="1134" y="15"/>
                  </a:moveTo>
                  <a:cubicBezTo>
                    <a:pt x="1111" y="15"/>
                    <a:pt x="1092" y="25"/>
                    <a:pt x="1078" y="45"/>
                  </a:cubicBezTo>
                  <a:cubicBezTo>
                    <a:pt x="1060" y="69"/>
                    <a:pt x="1051" y="104"/>
                    <a:pt x="1051" y="150"/>
                  </a:cubicBezTo>
                  <a:cubicBezTo>
                    <a:pt x="1051" y="198"/>
                    <a:pt x="1060" y="235"/>
                    <a:pt x="1079" y="260"/>
                  </a:cubicBezTo>
                  <a:cubicBezTo>
                    <a:pt x="1093" y="280"/>
                    <a:pt x="1111" y="289"/>
                    <a:pt x="1134" y="289"/>
                  </a:cubicBezTo>
                  <a:cubicBezTo>
                    <a:pt x="1159" y="289"/>
                    <a:pt x="1179" y="279"/>
                    <a:pt x="1196" y="257"/>
                  </a:cubicBezTo>
                  <a:cubicBezTo>
                    <a:pt x="1212" y="236"/>
                    <a:pt x="1220" y="202"/>
                    <a:pt x="1220" y="156"/>
                  </a:cubicBezTo>
                  <a:cubicBezTo>
                    <a:pt x="1220" y="106"/>
                    <a:pt x="1211" y="69"/>
                    <a:pt x="1193" y="45"/>
                  </a:cubicBezTo>
                  <a:cubicBezTo>
                    <a:pt x="1179" y="25"/>
                    <a:pt x="1159" y="15"/>
                    <a:pt x="1134" y="15"/>
                  </a:cubicBezTo>
                  <a:close/>
                  <a:moveTo>
                    <a:pt x="1373" y="6"/>
                  </a:moveTo>
                  <a:lnTo>
                    <a:pt x="1445" y="6"/>
                  </a:lnTo>
                  <a:lnTo>
                    <a:pt x="1605" y="225"/>
                  </a:lnTo>
                  <a:lnTo>
                    <a:pt x="1605" y="57"/>
                  </a:lnTo>
                  <a:cubicBezTo>
                    <a:pt x="1605" y="39"/>
                    <a:pt x="1603" y="28"/>
                    <a:pt x="1600" y="23"/>
                  </a:cubicBezTo>
                  <a:cubicBezTo>
                    <a:pt x="1595" y="17"/>
                    <a:pt x="1587" y="14"/>
                    <a:pt x="1577" y="14"/>
                  </a:cubicBezTo>
                  <a:lnTo>
                    <a:pt x="1568" y="14"/>
                  </a:lnTo>
                  <a:lnTo>
                    <a:pt x="1568" y="6"/>
                  </a:lnTo>
                  <a:lnTo>
                    <a:pt x="1659" y="6"/>
                  </a:lnTo>
                  <a:lnTo>
                    <a:pt x="1659" y="14"/>
                  </a:lnTo>
                  <a:lnTo>
                    <a:pt x="1650" y="14"/>
                  </a:lnTo>
                  <a:cubicBezTo>
                    <a:pt x="1639" y="14"/>
                    <a:pt x="1631" y="18"/>
                    <a:pt x="1626" y="26"/>
                  </a:cubicBezTo>
                  <a:cubicBezTo>
                    <a:pt x="1624" y="30"/>
                    <a:pt x="1622" y="41"/>
                    <a:pt x="1622" y="57"/>
                  </a:cubicBezTo>
                  <a:lnTo>
                    <a:pt x="1622" y="303"/>
                  </a:lnTo>
                  <a:lnTo>
                    <a:pt x="1615" y="303"/>
                  </a:lnTo>
                  <a:lnTo>
                    <a:pt x="1442" y="68"/>
                  </a:lnTo>
                  <a:lnTo>
                    <a:pt x="1442" y="248"/>
                  </a:lnTo>
                  <a:cubicBezTo>
                    <a:pt x="1442" y="265"/>
                    <a:pt x="1444" y="277"/>
                    <a:pt x="1447" y="281"/>
                  </a:cubicBezTo>
                  <a:cubicBezTo>
                    <a:pt x="1452" y="287"/>
                    <a:pt x="1460" y="290"/>
                    <a:pt x="1470" y="290"/>
                  </a:cubicBezTo>
                  <a:lnTo>
                    <a:pt x="1479" y="290"/>
                  </a:lnTo>
                  <a:lnTo>
                    <a:pt x="1479" y="298"/>
                  </a:lnTo>
                  <a:lnTo>
                    <a:pt x="1388" y="298"/>
                  </a:lnTo>
                  <a:lnTo>
                    <a:pt x="1388" y="290"/>
                  </a:lnTo>
                  <a:lnTo>
                    <a:pt x="1397" y="290"/>
                  </a:lnTo>
                  <a:cubicBezTo>
                    <a:pt x="1408" y="290"/>
                    <a:pt x="1416" y="286"/>
                    <a:pt x="1421" y="279"/>
                  </a:cubicBezTo>
                  <a:cubicBezTo>
                    <a:pt x="1424" y="274"/>
                    <a:pt x="1425" y="264"/>
                    <a:pt x="1425" y="248"/>
                  </a:cubicBezTo>
                  <a:lnTo>
                    <a:pt x="1425" y="45"/>
                  </a:lnTo>
                  <a:cubicBezTo>
                    <a:pt x="1417" y="35"/>
                    <a:pt x="1412" y="28"/>
                    <a:pt x="1408" y="25"/>
                  </a:cubicBezTo>
                  <a:cubicBezTo>
                    <a:pt x="1404" y="22"/>
                    <a:pt x="1398" y="19"/>
                    <a:pt x="1390" y="16"/>
                  </a:cubicBezTo>
                  <a:cubicBezTo>
                    <a:pt x="1387" y="15"/>
                    <a:pt x="1381" y="14"/>
                    <a:pt x="1373" y="14"/>
                  </a:cubicBezTo>
                  <a:lnTo>
                    <a:pt x="1373" y="6"/>
                  </a:lnTo>
                  <a:close/>
                  <a:moveTo>
                    <a:pt x="1847" y="22"/>
                  </a:moveTo>
                  <a:lnTo>
                    <a:pt x="1847" y="138"/>
                  </a:lnTo>
                  <a:lnTo>
                    <a:pt x="1905" y="138"/>
                  </a:lnTo>
                  <a:cubicBezTo>
                    <a:pt x="1920" y="138"/>
                    <a:pt x="1930" y="135"/>
                    <a:pt x="1935" y="130"/>
                  </a:cubicBezTo>
                  <a:cubicBezTo>
                    <a:pt x="1942" y="124"/>
                    <a:pt x="1945" y="112"/>
                    <a:pt x="1946" y="95"/>
                  </a:cubicBezTo>
                  <a:lnTo>
                    <a:pt x="1953" y="95"/>
                  </a:lnTo>
                  <a:lnTo>
                    <a:pt x="1953" y="197"/>
                  </a:lnTo>
                  <a:lnTo>
                    <a:pt x="1946" y="197"/>
                  </a:lnTo>
                  <a:cubicBezTo>
                    <a:pt x="1944" y="183"/>
                    <a:pt x="1942" y="173"/>
                    <a:pt x="1941" y="169"/>
                  </a:cubicBezTo>
                  <a:cubicBezTo>
                    <a:pt x="1938" y="164"/>
                    <a:pt x="1934" y="161"/>
                    <a:pt x="1929" y="158"/>
                  </a:cubicBezTo>
                  <a:cubicBezTo>
                    <a:pt x="1924" y="155"/>
                    <a:pt x="1916" y="153"/>
                    <a:pt x="1905" y="153"/>
                  </a:cubicBezTo>
                  <a:lnTo>
                    <a:pt x="1847" y="153"/>
                  </a:lnTo>
                  <a:lnTo>
                    <a:pt x="1847" y="249"/>
                  </a:lnTo>
                  <a:cubicBezTo>
                    <a:pt x="1847" y="262"/>
                    <a:pt x="1848" y="270"/>
                    <a:pt x="1849" y="273"/>
                  </a:cubicBezTo>
                  <a:cubicBezTo>
                    <a:pt x="1850" y="276"/>
                    <a:pt x="1851" y="278"/>
                    <a:pt x="1854" y="280"/>
                  </a:cubicBezTo>
                  <a:cubicBezTo>
                    <a:pt x="1857" y="281"/>
                    <a:pt x="1862" y="282"/>
                    <a:pt x="1869" y="282"/>
                  </a:cubicBezTo>
                  <a:lnTo>
                    <a:pt x="1913" y="282"/>
                  </a:lnTo>
                  <a:cubicBezTo>
                    <a:pt x="1928" y="282"/>
                    <a:pt x="1939" y="281"/>
                    <a:pt x="1946" y="279"/>
                  </a:cubicBezTo>
                  <a:cubicBezTo>
                    <a:pt x="1952" y="276"/>
                    <a:pt x="1959" y="272"/>
                    <a:pt x="1965" y="265"/>
                  </a:cubicBezTo>
                  <a:cubicBezTo>
                    <a:pt x="1973" y="256"/>
                    <a:pt x="1981" y="243"/>
                    <a:pt x="1990" y="225"/>
                  </a:cubicBezTo>
                  <a:lnTo>
                    <a:pt x="1997" y="225"/>
                  </a:lnTo>
                  <a:lnTo>
                    <a:pt x="1975" y="298"/>
                  </a:lnTo>
                  <a:lnTo>
                    <a:pt x="1772" y="298"/>
                  </a:lnTo>
                  <a:lnTo>
                    <a:pt x="1772" y="290"/>
                  </a:lnTo>
                  <a:lnTo>
                    <a:pt x="1782" y="290"/>
                  </a:lnTo>
                  <a:cubicBezTo>
                    <a:pt x="1788" y="290"/>
                    <a:pt x="1794" y="288"/>
                    <a:pt x="1799" y="285"/>
                  </a:cubicBezTo>
                  <a:cubicBezTo>
                    <a:pt x="1803" y="283"/>
                    <a:pt x="1806" y="279"/>
                    <a:pt x="1808" y="275"/>
                  </a:cubicBezTo>
                  <a:cubicBezTo>
                    <a:pt x="1809" y="270"/>
                    <a:pt x="1810" y="261"/>
                    <a:pt x="1810" y="247"/>
                  </a:cubicBezTo>
                  <a:lnTo>
                    <a:pt x="1810" y="57"/>
                  </a:lnTo>
                  <a:cubicBezTo>
                    <a:pt x="1810" y="39"/>
                    <a:pt x="1808" y="27"/>
                    <a:pt x="1805" y="23"/>
                  </a:cubicBezTo>
                  <a:cubicBezTo>
                    <a:pt x="1800" y="17"/>
                    <a:pt x="1792" y="14"/>
                    <a:pt x="1782" y="14"/>
                  </a:cubicBezTo>
                  <a:lnTo>
                    <a:pt x="1772" y="14"/>
                  </a:lnTo>
                  <a:lnTo>
                    <a:pt x="1772" y="6"/>
                  </a:lnTo>
                  <a:lnTo>
                    <a:pt x="1975" y="6"/>
                  </a:lnTo>
                  <a:lnTo>
                    <a:pt x="1978" y="70"/>
                  </a:lnTo>
                  <a:lnTo>
                    <a:pt x="1970" y="70"/>
                  </a:lnTo>
                  <a:cubicBezTo>
                    <a:pt x="1967" y="55"/>
                    <a:pt x="1964" y="44"/>
                    <a:pt x="1961" y="39"/>
                  </a:cubicBezTo>
                  <a:cubicBezTo>
                    <a:pt x="1958" y="33"/>
                    <a:pt x="1953" y="29"/>
                    <a:pt x="1946" y="26"/>
                  </a:cubicBezTo>
                  <a:cubicBezTo>
                    <a:pt x="1941" y="23"/>
                    <a:pt x="1932" y="22"/>
                    <a:pt x="1919" y="22"/>
                  </a:cubicBezTo>
                  <a:lnTo>
                    <a:pt x="1847" y="22"/>
                  </a:lnTo>
                  <a:close/>
                  <a:moveTo>
                    <a:pt x="2288" y="0"/>
                  </a:moveTo>
                  <a:lnTo>
                    <a:pt x="2288" y="101"/>
                  </a:lnTo>
                  <a:lnTo>
                    <a:pt x="2280" y="101"/>
                  </a:lnTo>
                  <a:cubicBezTo>
                    <a:pt x="2278" y="81"/>
                    <a:pt x="2274" y="66"/>
                    <a:pt x="2268" y="54"/>
                  </a:cubicBezTo>
                  <a:cubicBezTo>
                    <a:pt x="2262" y="43"/>
                    <a:pt x="2253" y="34"/>
                    <a:pt x="2242" y="27"/>
                  </a:cubicBezTo>
                  <a:cubicBezTo>
                    <a:pt x="2231" y="20"/>
                    <a:pt x="2220" y="17"/>
                    <a:pt x="2208" y="17"/>
                  </a:cubicBezTo>
                  <a:cubicBezTo>
                    <a:pt x="2194" y="17"/>
                    <a:pt x="2183" y="22"/>
                    <a:pt x="2174" y="31"/>
                  </a:cubicBezTo>
                  <a:cubicBezTo>
                    <a:pt x="2166" y="40"/>
                    <a:pt x="2161" y="50"/>
                    <a:pt x="2161" y="62"/>
                  </a:cubicBezTo>
                  <a:cubicBezTo>
                    <a:pt x="2161" y="71"/>
                    <a:pt x="2164" y="79"/>
                    <a:pt x="2170" y="86"/>
                  </a:cubicBezTo>
                  <a:cubicBezTo>
                    <a:pt x="2178" y="97"/>
                    <a:pt x="2197" y="111"/>
                    <a:pt x="2227" y="129"/>
                  </a:cubicBezTo>
                  <a:cubicBezTo>
                    <a:pt x="2251" y="144"/>
                    <a:pt x="2268" y="155"/>
                    <a:pt x="2277" y="163"/>
                  </a:cubicBezTo>
                  <a:cubicBezTo>
                    <a:pt x="2286" y="171"/>
                    <a:pt x="2293" y="180"/>
                    <a:pt x="2298" y="190"/>
                  </a:cubicBezTo>
                  <a:cubicBezTo>
                    <a:pt x="2303" y="201"/>
                    <a:pt x="2305" y="212"/>
                    <a:pt x="2305" y="224"/>
                  </a:cubicBezTo>
                  <a:cubicBezTo>
                    <a:pt x="2305" y="246"/>
                    <a:pt x="2297" y="265"/>
                    <a:pt x="2282" y="281"/>
                  </a:cubicBezTo>
                  <a:cubicBezTo>
                    <a:pt x="2266" y="297"/>
                    <a:pt x="2247" y="305"/>
                    <a:pt x="2222" y="305"/>
                  </a:cubicBezTo>
                  <a:cubicBezTo>
                    <a:pt x="2215" y="305"/>
                    <a:pt x="2207" y="304"/>
                    <a:pt x="2201" y="303"/>
                  </a:cubicBezTo>
                  <a:cubicBezTo>
                    <a:pt x="2197" y="302"/>
                    <a:pt x="2188" y="299"/>
                    <a:pt x="2176" y="295"/>
                  </a:cubicBezTo>
                  <a:cubicBezTo>
                    <a:pt x="2163" y="290"/>
                    <a:pt x="2155" y="288"/>
                    <a:pt x="2152" y="288"/>
                  </a:cubicBezTo>
                  <a:cubicBezTo>
                    <a:pt x="2149" y="288"/>
                    <a:pt x="2146" y="289"/>
                    <a:pt x="2144" y="291"/>
                  </a:cubicBezTo>
                  <a:cubicBezTo>
                    <a:pt x="2142" y="294"/>
                    <a:pt x="2141" y="298"/>
                    <a:pt x="2140" y="305"/>
                  </a:cubicBezTo>
                  <a:lnTo>
                    <a:pt x="2133" y="305"/>
                  </a:lnTo>
                  <a:lnTo>
                    <a:pt x="2133" y="205"/>
                  </a:lnTo>
                  <a:lnTo>
                    <a:pt x="2140" y="205"/>
                  </a:lnTo>
                  <a:cubicBezTo>
                    <a:pt x="2143" y="226"/>
                    <a:pt x="2148" y="241"/>
                    <a:pt x="2154" y="252"/>
                  </a:cubicBezTo>
                  <a:cubicBezTo>
                    <a:pt x="2159" y="262"/>
                    <a:pt x="2168" y="271"/>
                    <a:pt x="2180" y="278"/>
                  </a:cubicBezTo>
                  <a:cubicBezTo>
                    <a:pt x="2191" y="285"/>
                    <a:pt x="2204" y="288"/>
                    <a:pt x="2218" y="288"/>
                  </a:cubicBezTo>
                  <a:cubicBezTo>
                    <a:pt x="2234" y="288"/>
                    <a:pt x="2247" y="283"/>
                    <a:pt x="2256" y="274"/>
                  </a:cubicBezTo>
                  <a:cubicBezTo>
                    <a:pt x="2266" y="264"/>
                    <a:pt x="2270" y="253"/>
                    <a:pt x="2270" y="240"/>
                  </a:cubicBezTo>
                  <a:cubicBezTo>
                    <a:pt x="2270" y="233"/>
                    <a:pt x="2269" y="226"/>
                    <a:pt x="2265" y="219"/>
                  </a:cubicBezTo>
                  <a:cubicBezTo>
                    <a:pt x="2262" y="211"/>
                    <a:pt x="2256" y="204"/>
                    <a:pt x="2249" y="198"/>
                  </a:cubicBezTo>
                  <a:cubicBezTo>
                    <a:pt x="2244" y="194"/>
                    <a:pt x="2230" y="185"/>
                    <a:pt x="2207" y="171"/>
                  </a:cubicBezTo>
                  <a:cubicBezTo>
                    <a:pt x="2185" y="157"/>
                    <a:pt x="2169" y="146"/>
                    <a:pt x="2159" y="137"/>
                  </a:cubicBezTo>
                  <a:cubicBezTo>
                    <a:pt x="2150" y="129"/>
                    <a:pt x="2143" y="120"/>
                    <a:pt x="2138" y="110"/>
                  </a:cubicBezTo>
                  <a:cubicBezTo>
                    <a:pt x="2133" y="100"/>
                    <a:pt x="2130" y="89"/>
                    <a:pt x="2130" y="77"/>
                  </a:cubicBezTo>
                  <a:cubicBezTo>
                    <a:pt x="2130" y="56"/>
                    <a:pt x="2138" y="38"/>
                    <a:pt x="2152" y="22"/>
                  </a:cubicBezTo>
                  <a:cubicBezTo>
                    <a:pt x="2167" y="7"/>
                    <a:pt x="2185" y="0"/>
                    <a:pt x="2207" y="0"/>
                  </a:cubicBezTo>
                  <a:cubicBezTo>
                    <a:pt x="2221" y="0"/>
                    <a:pt x="2236" y="4"/>
                    <a:pt x="2252" y="11"/>
                  </a:cubicBezTo>
                  <a:cubicBezTo>
                    <a:pt x="2259" y="15"/>
                    <a:pt x="2264" y="17"/>
                    <a:pt x="2267" y="17"/>
                  </a:cubicBezTo>
                  <a:cubicBezTo>
                    <a:pt x="2270" y="17"/>
                    <a:pt x="2273" y="15"/>
                    <a:pt x="2275" y="13"/>
                  </a:cubicBezTo>
                  <a:cubicBezTo>
                    <a:pt x="2277" y="11"/>
                    <a:pt x="2279" y="7"/>
                    <a:pt x="2280" y="0"/>
                  </a:cubicBezTo>
                  <a:lnTo>
                    <a:pt x="2288" y="0"/>
                  </a:lnTo>
                  <a:close/>
                  <a:moveTo>
                    <a:pt x="2548" y="290"/>
                  </a:moveTo>
                  <a:lnTo>
                    <a:pt x="2548" y="298"/>
                  </a:lnTo>
                  <a:lnTo>
                    <a:pt x="2435" y="298"/>
                  </a:lnTo>
                  <a:lnTo>
                    <a:pt x="2435" y="290"/>
                  </a:lnTo>
                  <a:lnTo>
                    <a:pt x="2445" y="290"/>
                  </a:lnTo>
                  <a:cubicBezTo>
                    <a:pt x="2455" y="290"/>
                    <a:pt x="2463" y="287"/>
                    <a:pt x="2468" y="280"/>
                  </a:cubicBezTo>
                  <a:cubicBezTo>
                    <a:pt x="2471" y="275"/>
                    <a:pt x="2473" y="264"/>
                    <a:pt x="2473" y="246"/>
                  </a:cubicBezTo>
                  <a:lnTo>
                    <a:pt x="2473" y="58"/>
                  </a:lnTo>
                  <a:cubicBezTo>
                    <a:pt x="2473" y="43"/>
                    <a:pt x="2472" y="34"/>
                    <a:pt x="2470" y="29"/>
                  </a:cubicBezTo>
                  <a:cubicBezTo>
                    <a:pt x="2469" y="25"/>
                    <a:pt x="2466" y="22"/>
                    <a:pt x="2462" y="20"/>
                  </a:cubicBezTo>
                  <a:cubicBezTo>
                    <a:pt x="2457" y="16"/>
                    <a:pt x="2451" y="14"/>
                    <a:pt x="2445" y="14"/>
                  </a:cubicBezTo>
                  <a:lnTo>
                    <a:pt x="2435" y="14"/>
                  </a:lnTo>
                  <a:lnTo>
                    <a:pt x="2435" y="6"/>
                  </a:lnTo>
                  <a:lnTo>
                    <a:pt x="2548" y="6"/>
                  </a:lnTo>
                  <a:lnTo>
                    <a:pt x="2548" y="14"/>
                  </a:lnTo>
                  <a:lnTo>
                    <a:pt x="2538" y="14"/>
                  </a:lnTo>
                  <a:cubicBezTo>
                    <a:pt x="2528" y="14"/>
                    <a:pt x="2520" y="18"/>
                    <a:pt x="2515" y="25"/>
                  </a:cubicBezTo>
                  <a:cubicBezTo>
                    <a:pt x="2512" y="30"/>
                    <a:pt x="2510" y="41"/>
                    <a:pt x="2510" y="58"/>
                  </a:cubicBezTo>
                  <a:lnTo>
                    <a:pt x="2510" y="246"/>
                  </a:lnTo>
                  <a:cubicBezTo>
                    <a:pt x="2510" y="261"/>
                    <a:pt x="2511" y="271"/>
                    <a:pt x="2513" y="276"/>
                  </a:cubicBezTo>
                  <a:cubicBezTo>
                    <a:pt x="2514" y="279"/>
                    <a:pt x="2517" y="282"/>
                    <a:pt x="2521" y="285"/>
                  </a:cubicBezTo>
                  <a:cubicBezTo>
                    <a:pt x="2526" y="288"/>
                    <a:pt x="2532" y="290"/>
                    <a:pt x="2538" y="290"/>
                  </a:cubicBezTo>
                  <a:lnTo>
                    <a:pt x="2548" y="290"/>
                  </a:lnTo>
                  <a:close/>
                  <a:moveTo>
                    <a:pt x="2838" y="200"/>
                  </a:moveTo>
                  <a:lnTo>
                    <a:pt x="2737" y="200"/>
                  </a:lnTo>
                  <a:lnTo>
                    <a:pt x="2719" y="246"/>
                  </a:lnTo>
                  <a:cubicBezTo>
                    <a:pt x="2714" y="258"/>
                    <a:pt x="2712" y="266"/>
                    <a:pt x="2712" y="272"/>
                  </a:cubicBezTo>
                  <a:cubicBezTo>
                    <a:pt x="2712" y="276"/>
                    <a:pt x="2714" y="280"/>
                    <a:pt x="2718" y="284"/>
                  </a:cubicBezTo>
                  <a:cubicBezTo>
                    <a:pt x="2722" y="287"/>
                    <a:pt x="2730" y="289"/>
                    <a:pt x="2743" y="290"/>
                  </a:cubicBezTo>
                  <a:lnTo>
                    <a:pt x="2743" y="298"/>
                  </a:lnTo>
                  <a:lnTo>
                    <a:pt x="2660" y="298"/>
                  </a:lnTo>
                  <a:lnTo>
                    <a:pt x="2660" y="290"/>
                  </a:lnTo>
                  <a:cubicBezTo>
                    <a:pt x="2671" y="288"/>
                    <a:pt x="2678" y="285"/>
                    <a:pt x="2681" y="282"/>
                  </a:cubicBezTo>
                  <a:cubicBezTo>
                    <a:pt x="2688" y="275"/>
                    <a:pt x="2695" y="261"/>
                    <a:pt x="2703" y="240"/>
                  </a:cubicBezTo>
                  <a:lnTo>
                    <a:pt x="2795" y="0"/>
                  </a:lnTo>
                  <a:lnTo>
                    <a:pt x="2802" y="0"/>
                  </a:lnTo>
                  <a:lnTo>
                    <a:pt x="2894" y="242"/>
                  </a:lnTo>
                  <a:cubicBezTo>
                    <a:pt x="2901" y="262"/>
                    <a:pt x="2908" y="275"/>
                    <a:pt x="2914" y="280"/>
                  </a:cubicBezTo>
                  <a:cubicBezTo>
                    <a:pt x="2920" y="286"/>
                    <a:pt x="2928" y="289"/>
                    <a:pt x="2939" y="290"/>
                  </a:cubicBezTo>
                  <a:lnTo>
                    <a:pt x="2939" y="298"/>
                  </a:lnTo>
                  <a:lnTo>
                    <a:pt x="2835" y="298"/>
                  </a:lnTo>
                  <a:lnTo>
                    <a:pt x="2835" y="290"/>
                  </a:lnTo>
                  <a:cubicBezTo>
                    <a:pt x="2846" y="290"/>
                    <a:pt x="2853" y="288"/>
                    <a:pt x="2856" y="284"/>
                  </a:cubicBezTo>
                  <a:cubicBezTo>
                    <a:pt x="2860" y="281"/>
                    <a:pt x="2862" y="277"/>
                    <a:pt x="2862" y="272"/>
                  </a:cubicBezTo>
                  <a:cubicBezTo>
                    <a:pt x="2862" y="266"/>
                    <a:pt x="2859" y="256"/>
                    <a:pt x="2854" y="242"/>
                  </a:cubicBezTo>
                  <a:lnTo>
                    <a:pt x="2838" y="200"/>
                  </a:lnTo>
                  <a:close/>
                  <a:moveTo>
                    <a:pt x="2833" y="185"/>
                  </a:moveTo>
                  <a:lnTo>
                    <a:pt x="2788" y="67"/>
                  </a:lnTo>
                  <a:lnTo>
                    <a:pt x="2743" y="185"/>
                  </a:lnTo>
                  <a:lnTo>
                    <a:pt x="2833" y="185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028695">
                <a:defRPr/>
              </a:pPr>
              <a:endParaRPr lang="en-US" sz="2699" kern="0" dirty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19" name="Freeform 23">
              <a:extLst>
                <a:ext uri="{FF2B5EF4-FFF2-40B4-BE49-F238E27FC236}">
                  <a16:creationId xmlns:a16="http://schemas.microsoft.com/office/drawing/2014/main" id="{34C8DA48-E80F-4CDC-BB93-3FB4E986E90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5411" y="304800"/>
              <a:ext cx="1890697" cy="1288257"/>
            </a:xfrm>
            <a:custGeom>
              <a:avLst/>
              <a:gdLst>
                <a:gd name="T0" fmla="*/ 1890713 w 1191"/>
                <a:gd name="T1" fmla="*/ 1282700 h 812"/>
                <a:gd name="T2" fmla="*/ 944563 w 1191"/>
                <a:gd name="T3" fmla="*/ 0 h 812"/>
                <a:gd name="T4" fmla="*/ 0 w 1191"/>
                <a:gd name="T5" fmla="*/ 1289050 h 812"/>
                <a:gd name="T6" fmla="*/ 933450 w 1191"/>
                <a:gd name="T7" fmla="*/ 325438 h 812"/>
                <a:gd name="T8" fmla="*/ 944563 w 1191"/>
                <a:gd name="T9" fmla="*/ 153988 h 812"/>
                <a:gd name="T10" fmla="*/ 957263 w 1191"/>
                <a:gd name="T11" fmla="*/ 322263 h 812"/>
                <a:gd name="T12" fmla="*/ 1890713 w 1191"/>
                <a:gd name="T13" fmla="*/ 1282700 h 8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91" h="812">
                  <a:moveTo>
                    <a:pt x="1191" y="808"/>
                  </a:moveTo>
                  <a:lnTo>
                    <a:pt x="595" y="0"/>
                  </a:lnTo>
                  <a:lnTo>
                    <a:pt x="0" y="812"/>
                  </a:lnTo>
                  <a:lnTo>
                    <a:pt x="588" y="205"/>
                  </a:lnTo>
                  <a:lnTo>
                    <a:pt x="595" y="97"/>
                  </a:lnTo>
                  <a:lnTo>
                    <a:pt x="603" y="203"/>
                  </a:lnTo>
                  <a:lnTo>
                    <a:pt x="1191" y="808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20" name="Freeform 24">
              <a:extLst>
                <a:ext uri="{FF2B5EF4-FFF2-40B4-BE49-F238E27FC236}">
                  <a16:creationId xmlns:a16="http://schemas.microsoft.com/office/drawing/2014/main" id="{5D8279A0-B961-465D-91AC-45573C84B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7640" y="711995"/>
              <a:ext cx="838447" cy="957263"/>
            </a:xfrm>
            <a:custGeom>
              <a:avLst/>
              <a:gdLst>
                <a:gd name="T0" fmla="*/ 838200 w 528"/>
                <a:gd name="T1" fmla="*/ 0 h 604"/>
                <a:gd name="T2" fmla="*/ 0 w 528"/>
                <a:gd name="T3" fmla="*/ 958850 h 604"/>
                <a:gd name="T4" fmla="*/ 823913 w 528"/>
                <a:gd name="T5" fmla="*/ 222250 h 604"/>
                <a:gd name="T6" fmla="*/ 838200 w 528"/>
                <a:gd name="T7" fmla="*/ 0 h 60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8" h="604">
                  <a:moveTo>
                    <a:pt x="528" y="0"/>
                  </a:moveTo>
                  <a:lnTo>
                    <a:pt x="0" y="604"/>
                  </a:lnTo>
                  <a:lnTo>
                    <a:pt x="519" y="140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21" name="Freeform 25">
              <a:extLst>
                <a:ext uri="{FF2B5EF4-FFF2-40B4-BE49-F238E27FC236}">
                  <a16:creationId xmlns:a16="http://schemas.microsoft.com/office/drawing/2014/main" id="{AEB68E93-384F-415F-AB25-4A7A4B37B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432" y="711995"/>
              <a:ext cx="853120" cy="969168"/>
            </a:xfrm>
            <a:custGeom>
              <a:avLst/>
              <a:gdLst>
                <a:gd name="T0" fmla="*/ 0 w 537"/>
                <a:gd name="T1" fmla="*/ 0 h 611"/>
                <a:gd name="T2" fmla="*/ 852488 w 537"/>
                <a:gd name="T3" fmla="*/ 969963 h 611"/>
                <a:gd name="T4" fmla="*/ 15875 w 537"/>
                <a:gd name="T5" fmla="*/ 230188 h 611"/>
                <a:gd name="T6" fmla="*/ 0 w 537"/>
                <a:gd name="T7" fmla="*/ 0 h 6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37" h="611">
                  <a:moveTo>
                    <a:pt x="0" y="0"/>
                  </a:moveTo>
                  <a:lnTo>
                    <a:pt x="537" y="611"/>
                  </a:lnTo>
                  <a:lnTo>
                    <a:pt x="10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22" name="Freeform 26">
              <a:extLst>
                <a:ext uri="{FF2B5EF4-FFF2-40B4-BE49-F238E27FC236}">
                  <a16:creationId xmlns:a16="http://schemas.microsoft.com/office/drawing/2014/main" id="{8A199A90-294C-4C0A-B962-CE9FEF1A0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7252" y="1097757"/>
              <a:ext cx="601586" cy="573881"/>
            </a:xfrm>
            <a:custGeom>
              <a:avLst/>
              <a:gdLst>
                <a:gd name="T0" fmla="*/ 601663 w 379"/>
                <a:gd name="T1" fmla="*/ 0 h 362"/>
                <a:gd name="T2" fmla="*/ 0 w 379"/>
                <a:gd name="T3" fmla="*/ 574675 h 362"/>
                <a:gd name="T4" fmla="*/ 592138 w 379"/>
                <a:gd name="T5" fmla="*/ 136525 h 362"/>
                <a:gd name="T6" fmla="*/ 601663 w 379"/>
                <a:gd name="T7" fmla="*/ 0 h 3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9" h="362">
                  <a:moveTo>
                    <a:pt x="379" y="0"/>
                  </a:moveTo>
                  <a:lnTo>
                    <a:pt x="0" y="362"/>
                  </a:lnTo>
                  <a:lnTo>
                    <a:pt x="373" y="86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23" name="Freeform 27">
              <a:extLst>
                <a:ext uri="{FF2B5EF4-FFF2-40B4-BE49-F238E27FC236}">
                  <a16:creationId xmlns:a16="http://schemas.microsoft.com/office/drawing/2014/main" id="{5A9E4470-9842-4C95-B07F-364043D97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2683" y="1090613"/>
              <a:ext cx="617678" cy="559544"/>
            </a:xfrm>
            <a:custGeom>
              <a:avLst/>
              <a:gdLst>
                <a:gd name="T0" fmla="*/ 0 w 395"/>
                <a:gd name="T1" fmla="*/ 0 h 378"/>
                <a:gd name="T2" fmla="*/ 627063 w 395"/>
                <a:gd name="T3" fmla="*/ 600075 h 378"/>
                <a:gd name="T4" fmla="*/ 9525 w 395"/>
                <a:gd name="T5" fmla="*/ 141288 h 378"/>
                <a:gd name="T6" fmla="*/ 0 w 395"/>
                <a:gd name="T7" fmla="*/ 0 h 37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95" h="378">
                  <a:moveTo>
                    <a:pt x="0" y="0"/>
                  </a:moveTo>
                  <a:lnTo>
                    <a:pt x="395" y="378"/>
                  </a:lnTo>
                  <a:lnTo>
                    <a:pt x="6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24" name="Freeform 28">
              <a:extLst>
                <a:ext uri="{FF2B5EF4-FFF2-40B4-BE49-F238E27FC236}">
                  <a16:creationId xmlns:a16="http://schemas.microsoft.com/office/drawing/2014/main" id="{E06303C6-BCD2-45BB-A82F-BF9DF5195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3644" y="1431132"/>
              <a:ext cx="343763" cy="252413"/>
            </a:xfrm>
            <a:custGeom>
              <a:avLst/>
              <a:gdLst>
                <a:gd name="T0" fmla="*/ 0 w 217"/>
                <a:gd name="T1" fmla="*/ 0 h 158"/>
                <a:gd name="T2" fmla="*/ 7938 w 217"/>
                <a:gd name="T3" fmla="*/ 98425 h 158"/>
                <a:gd name="T4" fmla="*/ 344488 w 217"/>
                <a:gd name="T5" fmla="*/ 250825 h 158"/>
                <a:gd name="T6" fmla="*/ 0 w 217"/>
                <a:gd name="T7" fmla="*/ 0 h 1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7" h="158">
                  <a:moveTo>
                    <a:pt x="0" y="0"/>
                  </a:moveTo>
                  <a:lnTo>
                    <a:pt x="5" y="62"/>
                  </a:lnTo>
                  <a:lnTo>
                    <a:pt x="217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CE5E1B25-D020-4507-B68A-94825F01D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8306" y="1431132"/>
              <a:ext cx="339571" cy="257175"/>
            </a:xfrm>
            <a:custGeom>
              <a:avLst/>
              <a:gdLst>
                <a:gd name="T0" fmla="*/ 339725 w 214"/>
                <a:gd name="T1" fmla="*/ 0 h 162"/>
                <a:gd name="T2" fmla="*/ 0 w 214"/>
                <a:gd name="T3" fmla="*/ 257175 h 162"/>
                <a:gd name="T4" fmla="*/ 333375 w 214"/>
                <a:gd name="T5" fmla="*/ 101600 h 162"/>
                <a:gd name="T6" fmla="*/ 339725 w 214"/>
                <a:gd name="T7" fmla="*/ 0 h 1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4" h="162">
                  <a:moveTo>
                    <a:pt x="214" y="0"/>
                  </a:moveTo>
                  <a:lnTo>
                    <a:pt x="0" y="162"/>
                  </a:lnTo>
                  <a:lnTo>
                    <a:pt x="210" y="64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26" name="Freeform 30">
              <a:extLst>
                <a:ext uri="{FF2B5EF4-FFF2-40B4-BE49-F238E27FC236}">
                  <a16:creationId xmlns:a16="http://schemas.microsoft.com/office/drawing/2014/main" id="{1603DBBE-98A9-443B-8129-351AB7FDB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413" y="1693070"/>
              <a:ext cx="280880" cy="152400"/>
            </a:xfrm>
            <a:custGeom>
              <a:avLst/>
              <a:gdLst>
                <a:gd name="T0" fmla="*/ 0 w 177"/>
                <a:gd name="T1" fmla="*/ 0 h 97"/>
                <a:gd name="T2" fmla="*/ 280988 w 177"/>
                <a:gd name="T3" fmla="*/ 153988 h 97"/>
                <a:gd name="T4" fmla="*/ 6350 w 177"/>
                <a:gd name="T5" fmla="*/ 115888 h 97"/>
                <a:gd name="T6" fmla="*/ 0 w 177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7" h="97">
                  <a:moveTo>
                    <a:pt x="0" y="0"/>
                  </a:moveTo>
                  <a:lnTo>
                    <a:pt x="177" y="97"/>
                  </a:lnTo>
                  <a:lnTo>
                    <a:pt x="4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 dirty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DAAF1B94-6025-42A4-B782-6754C69BBA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8131" y="1695450"/>
              <a:ext cx="282976" cy="147638"/>
            </a:xfrm>
            <a:custGeom>
              <a:avLst/>
              <a:gdLst>
                <a:gd name="T0" fmla="*/ 282575 w 178"/>
                <a:gd name="T1" fmla="*/ 0 h 93"/>
                <a:gd name="T2" fmla="*/ 276225 w 178"/>
                <a:gd name="T3" fmla="*/ 112713 h 93"/>
                <a:gd name="T4" fmla="*/ 0 w 178"/>
                <a:gd name="T5" fmla="*/ 147638 h 93"/>
                <a:gd name="T6" fmla="*/ 282575 w 178"/>
                <a:gd name="T7" fmla="*/ 0 h 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8" h="93">
                  <a:moveTo>
                    <a:pt x="178" y="0"/>
                  </a:moveTo>
                  <a:lnTo>
                    <a:pt x="174" y="71"/>
                  </a:lnTo>
                  <a:lnTo>
                    <a:pt x="0" y="9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28" name="Freeform 32">
              <a:extLst>
                <a:ext uri="{FF2B5EF4-FFF2-40B4-BE49-F238E27FC236}">
                  <a16:creationId xmlns:a16="http://schemas.microsoft.com/office/drawing/2014/main" id="{554F5D2A-0F0F-41D3-9C97-A90ED8F8C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9612" y="3048000"/>
              <a:ext cx="2431496" cy="223838"/>
            </a:xfrm>
            <a:custGeom>
              <a:avLst/>
              <a:gdLst>
                <a:gd name="T0" fmla="*/ 2432050 w 1532"/>
                <a:gd name="T1" fmla="*/ 0 h 141"/>
                <a:gd name="T2" fmla="*/ 0 w 1532"/>
                <a:gd name="T3" fmla="*/ 223838 h 141"/>
                <a:gd name="T4" fmla="*/ 2424113 w 1532"/>
                <a:gd name="T5" fmla="*/ 103188 h 141"/>
                <a:gd name="T6" fmla="*/ 2432050 w 1532"/>
                <a:gd name="T7" fmla="*/ 0 h 14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32" h="141">
                  <a:moveTo>
                    <a:pt x="1532" y="0"/>
                  </a:moveTo>
                  <a:lnTo>
                    <a:pt x="0" y="141"/>
                  </a:lnTo>
                  <a:lnTo>
                    <a:pt x="1527" y="65"/>
                  </a:lnTo>
                  <a:lnTo>
                    <a:pt x="1532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 dirty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29" name="Freeform 33">
              <a:extLst>
                <a:ext uri="{FF2B5EF4-FFF2-40B4-BE49-F238E27FC236}">
                  <a16:creationId xmlns:a16="http://schemas.microsoft.com/office/drawing/2014/main" id="{2D91CEE7-A939-4DA6-90B0-6817E6BDC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8316" y="3048000"/>
              <a:ext cx="2592897" cy="228600"/>
            </a:xfrm>
            <a:custGeom>
              <a:avLst/>
              <a:gdLst>
                <a:gd name="T0" fmla="*/ 0 w 1633"/>
                <a:gd name="T1" fmla="*/ 0 h 144"/>
                <a:gd name="T2" fmla="*/ 2592388 w 1633"/>
                <a:gd name="T3" fmla="*/ 228600 h 144"/>
                <a:gd name="T4" fmla="*/ 7938 w 1633"/>
                <a:gd name="T5" fmla="*/ 96838 h 144"/>
                <a:gd name="T6" fmla="*/ 0 w 1633"/>
                <a:gd name="T7" fmla="*/ 0 h 1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33" h="144">
                  <a:moveTo>
                    <a:pt x="0" y="0"/>
                  </a:moveTo>
                  <a:lnTo>
                    <a:pt x="1633" y="144"/>
                  </a:lnTo>
                  <a:lnTo>
                    <a:pt x="5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 dirty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2612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423606" y="158187"/>
            <a:ext cx="5675960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50"/>
              </a:lnSpc>
            </a:pPr>
            <a:r>
              <a:rPr lang="en-US" sz="6000" b="1" spc="28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C3BB2DA7-A900-49E4-B8C7-BDD9891DA6C9}"/>
              </a:ext>
            </a:extLst>
          </p:cNvPr>
          <p:cNvSpPr txBox="1"/>
          <p:nvPr/>
        </p:nvSpPr>
        <p:spPr>
          <a:xfrm>
            <a:off x="596395" y="1662849"/>
            <a:ext cx="11872693" cy="6030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6825"/>
              </a:lnSpc>
              <a:buFont typeface="Arial" panose="020B0604020202020204" pitchFamily="34" charset="0"/>
              <a:buChar char="•"/>
            </a:pPr>
            <a:r>
              <a:rPr lang="en-US" sz="4800" spc="146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Instalasi</a:t>
            </a:r>
            <a:r>
              <a:rPr lang="en-US" sz="4800" spc="146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FAST</a:t>
            </a:r>
          </a:p>
          <a:p>
            <a:pPr marL="571500" indent="-571500">
              <a:lnSpc>
                <a:spcPts val="6825"/>
              </a:lnSpc>
              <a:buFont typeface="Arial" panose="020B0604020202020204" pitchFamily="34" charset="0"/>
              <a:buChar char="•"/>
            </a:pPr>
            <a:r>
              <a:rPr lang="en-US" sz="4800" spc="146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Peta </a:t>
            </a:r>
            <a:r>
              <a:rPr lang="en-US" sz="4800" spc="146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Penggalian</a:t>
            </a:r>
            <a:r>
              <a:rPr lang="en-US" sz="4800" spc="146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Kabel FAST Subsurface</a:t>
            </a:r>
          </a:p>
          <a:p>
            <a:pPr marL="571500" indent="-571500">
              <a:lnSpc>
                <a:spcPts val="6825"/>
              </a:lnSpc>
              <a:buFont typeface="Arial" panose="020B0604020202020204" pitchFamily="34" charset="0"/>
              <a:buChar char="•"/>
            </a:pPr>
            <a:r>
              <a:rPr lang="en-US" sz="4800" spc="146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Peta </a:t>
            </a:r>
            <a:r>
              <a:rPr lang="en-US" sz="4800" spc="146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Pemboran</a:t>
            </a:r>
            <a:r>
              <a:rPr lang="en-US" sz="4800" spc="146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spc="146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Anoda</a:t>
            </a:r>
            <a:r>
              <a:rPr lang="en-US" sz="4800" spc="146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FAST Subsurface</a:t>
            </a:r>
          </a:p>
          <a:p>
            <a:pPr marL="571500" indent="-571500">
              <a:lnSpc>
                <a:spcPts val="6825"/>
              </a:lnSpc>
              <a:buFont typeface="Arial" panose="020B0604020202020204" pitchFamily="34" charset="0"/>
              <a:buChar char="•"/>
            </a:pPr>
            <a:r>
              <a:rPr lang="en-US" sz="4800" spc="146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Instalasi</a:t>
            </a:r>
            <a:r>
              <a:rPr lang="en-US" sz="4800" spc="146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Fiber Flange</a:t>
            </a:r>
          </a:p>
          <a:p>
            <a:pPr marL="571500" indent="-571500">
              <a:lnSpc>
                <a:spcPts val="6825"/>
              </a:lnSpc>
              <a:buFont typeface="Arial" panose="020B0604020202020204" pitchFamily="34" charset="0"/>
              <a:buChar char="•"/>
            </a:pPr>
            <a:r>
              <a:rPr lang="en-US" sz="4800" spc="146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Pengambilan</a:t>
            </a:r>
            <a:r>
              <a:rPr lang="en-US" sz="4800" spc="146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Baseline</a:t>
            </a:r>
          </a:p>
          <a:p>
            <a:pPr marL="571500" indent="-571500">
              <a:lnSpc>
                <a:spcPts val="6825"/>
              </a:lnSpc>
              <a:buFont typeface="Arial" panose="020B0604020202020204" pitchFamily="34" charset="0"/>
              <a:buChar char="•"/>
            </a:pPr>
            <a:r>
              <a:rPr lang="en-US" sz="4800" spc="146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Baseline dan On-Stream</a:t>
            </a:r>
          </a:p>
          <a:p>
            <a:pPr marL="571500" indent="-571500">
              <a:lnSpc>
                <a:spcPts val="6825"/>
              </a:lnSpc>
              <a:buFont typeface="Arial" panose="020B0604020202020204" pitchFamily="34" charset="0"/>
              <a:buChar char="•"/>
            </a:pPr>
            <a:r>
              <a:rPr lang="en-US" sz="4800" spc="146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Timeline </a:t>
            </a:r>
          </a:p>
        </p:txBody>
      </p:sp>
      <p:grpSp>
        <p:nvGrpSpPr>
          <p:cNvPr id="10" name="Group 8">
            <a:extLst>
              <a:ext uri="{FF2B5EF4-FFF2-40B4-BE49-F238E27FC236}">
                <a16:creationId xmlns:a16="http://schemas.microsoft.com/office/drawing/2014/main" id="{FE8F2A15-7EEA-40FD-853B-0712B930129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734800" y="146843"/>
            <a:ext cx="1983706" cy="942790"/>
            <a:chOff x="5789612" y="304800"/>
            <a:chExt cx="5181601" cy="29718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Freeform 21">
              <a:extLst>
                <a:ext uri="{FF2B5EF4-FFF2-40B4-BE49-F238E27FC236}">
                  <a16:creationId xmlns:a16="http://schemas.microsoft.com/office/drawing/2014/main" id="{DC43CF5B-84AE-483E-9403-83C89C3874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66402" y="1981200"/>
              <a:ext cx="3091772" cy="535782"/>
            </a:xfrm>
            <a:custGeom>
              <a:avLst/>
              <a:gdLst>
                <a:gd name="T0" fmla="*/ 103 w 3913"/>
                <a:gd name="T1" fmla="*/ 507 h 545"/>
                <a:gd name="T2" fmla="*/ 38 w 3913"/>
                <a:gd name="T3" fmla="*/ 504 h 545"/>
                <a:gd name="T4" fmla="*/ 451 w 3913"/>
                <a:gd name="T5" fmla="*/ 501 h 545"/>
                <a:gd name="T6" fmla="*/ 349 w 3913"/>
                <a:gd name="T7" fmla="*/ 508 h 545"/>
                <a:gd name="T8" fmla="*/ 228 w 3913"/>
                <a:gd name="T9" fmla="*/ 119 h 545"/>
                <a:gd name="T10" fmla="*/ 1005 w 3913"/>
                <a:gd name="T11" fmla="*/ 11 h 545"/>
                <a:gd name="T12" fmla="*/ 938 w 3913"/>
                <a:gd name="T13" fmla="*/ 318 h 545"/>
                <a:gd name="T14" fmla="*/ 586 w 3913"/>
                <a:gd name="T15" fmla="*/ 436 h 545"/>
                <a:gd name="T16" fmla="*/ 507 w 3913"/>
                <a:gd name="T17" fmla="*/ 26 h 545"/>
                <a:gd name="T18" fmla="*/ 650 w 3913"/>
                <a:gd name="T19" fmla="*/ 46 h 545"/>
                <a:gd name="T20" fmla="*/ 702 w 3913"/>
                <a:gd name="T21" fmla="*/ 498 h 545"/>
                <a:gd name="T22" fmla="*/ 907 w 3913"/>
                <a:gd name="T23" fmla="*/ 104 h 545"/>
                <a:gd name="T24" fmla="*/ 1025 w 3913"/>
                <a:gd name="T25" fmla="*/ 519 h 545"/>
                <a:gd name="T26" fmla="*/ 1082 w 3913"/>
                <a:gd name="T27" fmla="*/ 43 h 545"/>
                <a:gd name="T28" fmla="*/ 1374 w 3913"/>
                <a:gd name="T29" fmla="*/ 38 h 545"/>
                <a:gd name="T30" fmla="*/ 1025 w 3913"/>
                <a:gd name="T31" fmla="*/ 533 h 545"/>
                <a:gd name="T32" fmla="*/ 1364 w 3913"/>
                <a:gd name="T33" fmla="*/ 103 h 545"/>
                <a:gd name="T34" fmla="*/ 1669 w 3913"/>
                <a:gd name="T35" fmla="*/ 246 h 545"/>
                <a:gd name="T36" fmla="*/ 1858 w 3913"/>
                <a:gd name="T37" fmla="*/ 352 h 545"/>
                <a:gd name="T38" fmla="*/ 1669 w 3913"/>
                <a:gd name="T39" fmla="*/ 274 h 545"/>
                <a:gd name="T40" fmla="*/ 1787 w 3913"/>
                <a:gd name="T41" fmla="*/ 505 h 545"/>
                <a:gd name="T42" fmla="*/ 1896 w 3913"/>
                <a:gd name="T43" fmla="*/ 533 h 545"/>
                <a:gd name="T44" fmla="*/ 1599 w 3913"/>
                <a:gd name="T45" fmla="*/ 491 h 545"/>
                <a:gd name="T46" fmla="*/ 1536 w 3913"/>
                <a:gd name="T47" fmla="*/ 26 h 545"/>
                <a:gd name="T48" fmla="*/ 1872 w 3913"/>
                <a:gd name="T49" fmla="*/ 69 h 545"/>
                <a:gd name="T50" fmla="*/ 2061 w 3913"/>
                <a:gd name="T51" fmla="*/ 94 h 545"/>
                <a:gd name="T52" fmla="*/ 2127 w 3913"/>
                <a:gd name="T53" fmla="*/ 533 h 545"/>
                <a:gd name="T54" fmla="*/ 2030 w 3913"/>
                <a:gd name="T55" fmla="*/ 443 h 545"/>
                <a:gd name="T56" fmla="*/ 1964 w 3913"/>
                <a:gd name="T57" fmla="*/ 11 h 545"/>
                <a:gd name="T58" fmla="*/ 2565 w 3913"/>
                <a:gd name="T59" fmla="*/ 26 h 545"/>
                <a:gd name="T60" fmla="*/ 2508 w 3913"/>
                <a:gd name="T61" fmla="*/ 503 h 545"/>
                <a:gd name="T62" fmla="*/ 2366 w 3913"/>
                <a:gd name="T63" fmla="*/ 519 h 545"/>
                <a:gd name="T64" fmla="*/ 2252 w 3913"/>
                <a:gd name="T65" fmla="*/ 533 h 545"/>
                <a:gd name="T66" fmla="*/ 2678 w 3913"/>
                <a:gd name="T67" fmla="*/ 486 h 545"/>
                <a:gd name="T68" fmla="*/ 2585 w 3913"/>
                <a:gd name="T69" fmla="*/ 519 h 545"/>
                <a:gd name="T70" fmla="*/ 3000 w 3913"/>
                <a:gd name="T71" fmla="*/ 433 h 545"/>
                <a:gd name="T72" fmla="*/ 2896 w 3913"/>
                <a:gd name="T73" fmla="*/ 519 h 545"/>
                <a:gd name="T74" fmla="*/ 2892 w 3913"/>
                <a:gd name="T75" fmla="*/ 330 h 545"/>
                <a:gd name="T76" fmla="*/ 3440 w 3913"/>
                <a:gd name="T77" fmla="*/ 533 h 545"/>
                <a:gd name="T78" fmla="*/ 3233 w 3913"/>
                <a:gd name="T79" fmla="*/ 441 h 545"/>
                <a:gd name="T80" fmla="*/ 3101 w 3913"/>
                <a:gd name="T81" fmla="*/ 533 h 545"/>
                <a:gd name="T82" fmla="*/ 3168 w 3913"/>
                <a:gd name="T83" fmla="*/ 104 h 545"/>
                <a:gd name="T84" fmla="*/ 3271 w 3913"/>
                <a:gd name="T85" fmla="*/ 11 h 545"/>
                <a:gd name="T86" fmla="*/ 3350 w 3913"/>
                <a:gd name="T87" fmla="*/ 279 h 545"/>
                <a:gd name="T88" fmla="*/ 3233 w 3913"/>
                <a:gd name="T89" fmla="*/ 265 h 545"/>
                <a:gd name="T90" fmla="*/ 3360 w 3913"/>
                <a:gd name="T91" fmla="*/ 71 h 545"/>
                <a:gd name="T92" fmla="*/ 3882 w 3913"/>
                <a:gd name="T93" fmla="*/ 180 h 545"/>
                <a:gd name="T94" fmla="*/ 3681 w 3913"/>
                <a:gd name="T95" fmla="*/ 55 h 545"/>
                <a:gd name="T96" fmla="*/ 3900 w 3913"/>
                <a:gd name="T97" fmla="*/ 340 h 545"/>
                <a:gd name="T98" fmla="*/ 3684 w 3913"/>
                <a:gd name="T99" fmla="*/ 527 h 545"/>
                <a:gd name="T100" fmla="*/ 3607 w 3913"/>
                <a:gd name="T101" fmla="*/ 366 h 545"/>
                <a:gd name="T102" fmla="*/ 3827 w 3913"/>
                <a:gd name="T103" fmla="*/ 490 h 545"/>
                <a:gd name="T104" fmla="*/ 3654 w 3913"/>
                <a:gd name="T105" fmla="*/ 245 h 545"/>
                <a:gd name="T106" fmla="*/ 3818 w 3913"/>
                <a:gd name="T107" fmla="*/ 2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13" h="545">
                  <a:moveTo>
                    <a:pt x="317" y="358"/>
                  </a:moveTo>
                  <a:lnTo>
                    <a:pt x="136" y="358"/>
                  </a:lnTo>
                  <a:lnTo>
                    <a:pt x="105" y="441"/>
                  </a:lnTo>
                  <a:cubicBezTo>
                    <a:pt x="97" y="461"/>
                    <a:pt x="93" y="476"/>
                    <a:pt x="93" y="486"/>
                  </a:cubicBezTo>
                  <a:cubicBezTo>
                    <a:pt x="93" y="494"/>
                    <a:pt x="96" y="501"/>
                    <a:pt x="103" y="507"/>
                  </a:cubicBezTo>
                  <a:cubicBezTo>
                    <a:pt x="110" y="513"/>
                    <a:pt x="124" y="517"/>
                    <a:pt x="147" y="519"/>
                  </a:cubicBezTo>
                  <a:lnTo>
                    <a:pt x="147" y="533"/>
                  </a:lnTo>
                  <a:lnTo>
                    <a:pt x="0" y="533"/>
                  </a:lnTo>
                  <a:lnTo>
                    <a:pt x="0" y="519"/>
                  </a:lnTo>
                  <a:cubicBezTo>
                    <a:pt x="19" y="515"/>
                    <a:pt x="32" y="510"/>
                    <a:pt x="38" y="504"/>
                  </a:cubicBezTo>
                  <a:cubicBezTo>
                    <a:pt x="50" y="491"/>
                    <a:pt x="62" y="466"/>
                    <a:pt x="77" y="429"/>
                  </a:cubicBezTo>
                  <a:lnTo>
                    <a:pt x="241" y="0"/>
                  </a:lnTo>
                  <a:lnTo>
                    <a:pt x="253" y="0"/>
                  </a:lnTo>
                  <a:lnTo>
                    <a:pt x="415" y="433"/>
                  </a:lnTo>
                  <a:cubicBezTo>
                    <a:pt x="429" y="468"/>
                    <a:pt x="440" y="491"/>
                    <a:pt x="451" y="501"/>
                  </a:cubicBezTo>
                  <a:cubicBezTo>
                    <a:pt x="462" y="512"/>
                    <a:pt x="477" y="518"/>
                    <a:pt x="496" y="519"/>
                  </a:cubicBezTo>
                  <a:lnTo>
                    <a:pt x="496" y="533"/>
                  </a:lnTo>
                  <a:lnTo>
                    <a:pt x="311" y="533"/>
                  </a:lnTo>
                  <a:lnTo>
                    <a:pt x="311" y="519"/>
                  </a:lnTo>
                  <a:cubicBezTo>
                    <a:pt x="330" y="518"/>
                    <a:pt x="343" y="514"/>
                    <a:pt x="349" y="508"/>
                  </a:cubicBezTo>
                  <a:cubicBezTo>
                    <a:pt x="356" y="503"/>
                    <a:pt x="359" y="495"/>
                    <a:pt x="359" y="487"/>
                  </a:cubicBezTo>
                  <a:cubicBezTo>
                    <a:pt x="359" y="476"/>
                    <a:pt x="354" y="458"/>
                    <a:pt x="345" y="433"/>
                  </a:cubicBezTo>
                  <a:lnTo>
                    <a:pt x="317" y="358"/>
                  </a:lnTo>
                  <a:close/>
                  <a:moveTo>
                    <a:pt x="307" y="330"/>
                  </a:moveTo>
                  <a:lnTo>
                    <a:pt x="228" y="119"/>
                  </a:lnTo>
                  <a:lnTo>
                    <a:pt x="147" y="330"/>
                  </a:lnTo>
                  <a:lnTo>
                    <a:pt x="307" y="330"/>
                  </a:lnTo>
                  <a:close/>
                  <a:moveTo>
                    <a:pt x="840" y="26"/>
                  </a:moveTo>
                  <a:lnTo>
                    <a:pt x="840" y="11"/>
                  </a:lnTo>
                  <a:lnTo>
                    <a:pt x="1005" y="11"/>
                  </a:lnTo>
                  <a:lnTo>
                    <a:pt x="1005" y="26"/>
                  </a:lnTo>
                  <a:lnTo>
                    <a:pt x="988" y="26"/>
                  </a:lnTo>
                  <a:cubicBezTo>
                    <a:pt x="969" y="26"/>
                    <a:pt x="955" y="34"/>
                    <a:pt x="945" y="51"/>
                  </a:cubicBezTo>
                  <a:cubicBezTo>
                    <a:pt x="940" y="59"/>
                    <a:pt x="938" y="78"/>
                    <a:pt x="938" y="107"/>
                  </a:cubicBezTo>
                  <a:lnTo>
                    <a:pt x="938" y="318"/>
                  </a:lnTo>
                  <a:cubicBezTo>
                    <a:pt x="938" y="371"/>
                    <a:pt x="933" y="411"/>
                    <a:pt x="924" y="440"/>
                  </a:cubicBezTo>
                  <a:cubicBezTo>
                    <a:pt x="915" y="469"/>
                    <a:pt x="897" y="494"/>
                    <a:pt x="869" y="514"/>
                  </a:cubicBezTo>
                  <a:cubicBezTo>
                    <a:pt x="842" y="535"/>
                    <a:pt x="805" y="545"/>
                    <a:pt x="758" y="545"/>
                  </a:cubicBezTo>
                  <a:cubicBezTo>
                    <a:pt x="707" y="545"/>
                    <a:pt x="669" y="535"/>
                    <a:pt x="642" y="516"/>
                  </a:cubicBezTo>
                  <a:cubicBezTo>
                    <a:pt x="616" y="496"/>
                    <a:pt x="597" y="469"/>
                    <a:pt x="586" y="436"/>
                  </a:cubicBezTo>
                  <a:cubicBezTo>
                    <a:pt x="579" y="413"/>
                    <a:pt x="575" y="370"/>
                    <a:pt x="575" y="308"/>
                  </a:cubicBezTo>
                  <a:lnTo>
                    <a:pt x="575" y="104"/>
                  </a:lnTo>
                  <a:cubicBezTo>
                    <a:pt x="575" y="72"/>
                    <a:pt x="571" y="51"/>
                    <a:pt x="563" y="41"/>
                  </a:cubicBezTo>
                  <a:cubicBezTo>
                    <a:pt x="555" y="31"/>
                    <a:pt x="543" y="26"/>
                    <a:pt x="525" y="26"/>
                  </a:cubicBezTo>
                  <a:lnTo>
                    <a:pt x="507" y="26"/>
                  </a:lnTo>
                  <a:lnTo>
                    <a:pt x="507" y="11"/>
                  </a:lnTo>
                  <a:lnTo>
                    <a:pt x="709" y="11"/>
                  </a:lnTo>
                  <a:lnTo>
                    <a:pt x="709" y="26"/>
                  </a:lnTo>
                  <a:lnTo>
                    <a:pt x="691" y="26"/>
                  </a:lnTo>
                  <a:cubicBezTo>
                    <a:pt x="672" y="26"/>
                    <a:pt x="658" y="33"/>
                    <a:pt x="650" y="46"/>
                  </a:cubicBezTo>
                  <a:cubicBezTo>
                    <a:pt x="644" y="55"/>
                    <a:pt x="641" y="75"/>
                    <a:pt x="641" y="104"/>
                  </a:cubicBezTo>
                  <a:lnTo>
                    <a:pt x="641" y="331"/>
                  </a:lnTo>
                  <a:cubicBezTo>
                    <a:pt x="641" y="351"/>
                    <a:pt x="643" y="375"/>
                    <a:pt x="646" y="401"/>
                  </a:cubicBezTo>
                  <a:cubicBezTo>
                    <a:pt x="650" y="427"/>
                    <a:pt x="656" y="447"/>
                    <a:pt x="664" y="462"/>
                  </a:cubicBezTo>
                  <a:cubicBezTo>
                    <a:pt x="673" y="476"/>
                    <a:pt x="686" y="489"/>
                    <a:pt x="702" y="498"/>
                  </a:cubicBezTo>
                  <a:cubicBezTo>
                    <a:pt x="718" y="508"/>
                    <a:pt x="739" y="512"/>
                    <a:pt x="762" y="512"/>
                  </a:cubicBezTo>
                  <a:cubicBezTo>
                    <a:pt x="793" y="512"/>
                    <a:pt x="820" y="505"/>
                    <a:pt x="844" y="490"/>
                  </a:cubicBezTo>
                  <a:cubicBezTo>
                    <a:pt x="868" y="475"/>
                    <a:pt x="885" y="456"/>
                    <a:pt x="894" y="433"/>
                  </a:cubicBezTo>
                  <a:cubicBezTo>
                    <a:pt x="903" y="410"/>
                    <a:pt x="907" y="370"/>
                    <a:pt x="907" y="315"/>
                  </a:cubicBezTo>
                  <a:lnTo>
                    <a:pt x="907" y="104"/>
                  </a:lnTo>
                  <a:cubicBezTo>
                    <a:pt x="907" y="71"/>
                    <a:pt x="904" y="51"/>
                    <a:pt x="897" y="43"/>
                  </a:cubicBezTo>
                  <a:cubicBezTo>
                    <a:pt x="888" y="31"/>
                    <a:pt x="875" y="26"/>
                    <a:pt x="857" y="26"/>
                  </a:cubicBezTo>
                  <a:lnTo>
                    <a:pt x="840" y="26"/>
                  </a:lnTo>
                  <a:close/>
                  <a:moveTo>
                    <a:pt x="1025" y="533"/>
                  </a:moveTo>
                  <a:lnTo>
                    <a:pt x="1025" y="519"/>
                  </a:lnTo>
                  <a:lnTo>
                    <a:pt x="1042" y="519"/>
                  </a:lnTo>
                  <a:cubicBezTo>
                    <a:pt x="1062" y="519"/>
                    <a:pt x="1076" y="512"/>
                    <a:pt x="1084" y="498"/>
                  </a:cubicBezTo>
                  <a:cubicBezTo>
                    <a:pt x="1089" y="489"/>
                    <a:pt x="1092" y="470"/>
                    <a:pt x="1092" y="441"/>
                  </a:cubicBezTo>
                  <a:lnTo>
                    <a:pt x="1092" y="104"/>
                  </a:lnTo>
                  <a:cubicBezTo>
                    <a:pt x="1092" y="71"/>
                    <a:pt x="1089" y="51"/>
                    <a:pt x="1082" y="43"/>
                  </a:cubicBezTo>
                  <a:cubicBezTo>
                    <a:pt x="1073" y="31"/>
                    <a:pt x="1060" y="26"/>
                    <a:pt x="1042" y="26"/>
                  </a:cubicBezTo>
                  <a:lnTo>
                    <a:pt x="1025" y="26"/>
                  </a:lnTo>
                  <a:lnTo>
                    <a:pt x="1025" y="11"/>
                  </a:lnTo>
                  <a:lnTo>
                    <a:pt x="1215" y="11"/>
                  </a:lnTo>
                  <a:cubicBezTo>
                    <a:pt x="1285" y="12"/>
                    <a:pt x="1338" y="20"/>
                    <a:pt x="1374" y="38"/>
                  </a:cubicBezTo>
                  <a:cubicBezTo>
                    <a:pt x="1410" y="56"/>
                    <a:pt x="1440" y="85"/>
                    <a:pt x="1462" y="127"/>
                  </a:cubicBezTo>
                  <a:cubicBezTo>
                    <a:pt x="1484" y="168"/>
                    <a:pt x="1495" y="215"/>
                    <a:pt x="1495" y="270"/>
                  </a:cubicBezTo>
                  <a:cubicBezTo>
                    <a:pt x="1495" y="342"/>
                    <a:pt x="1475" y="403"/>
                    <a:pt x="1436" y="451"/>
                  </a:cubicBezTo>
                  <a:cubicBezTo>
                    <a:pt x="1392" y="506"/>
                    <a:pt x="1324" y="533"/>
                    <a:pt x="1233" y="533"/>
                  </a:cubicBezTo>
                  <a:lnTo>
                    <a:pt x="1025" y="533"/>
                  </a:lnTo>
                  <a:close/>
                  <a:moveTo>
                    <a:pt x="1158" y="495"/>
                  </a:moveTo>
                  <a:cubicBezTo>
                    <a:pt x="1187" y="503"/>
                    <a:pt x="1212" y="506"/>
                    <a:pt x="1231" y="506"/>
                  </a:cubicBezTo>
                  <a:cubicBezTo>
                    <a:pt x="1285" y="506"/>
                    <a:pt x="1329" y="485"/>
                    <a:pt x="1364" y="443"/>
                  </a:cubicBezTo>
                  <a:cubicBezTo>
                    <a:pt x="1399" y="402"/>
                    <a:pt x="1417" y="345"/>
                    <a:pt x="1417" y="273"/>
                  </a:cubicBezTo>
                  <a:cubicBezTo>
                    <a:pt x="1417" y="201"/>
                    <a:pt x="1399" y="145"/>
                    <a:pt x="1364" y="103"/>
                  </a:cubicBezTo>
                  <a:cubicBezTo>
                    <a:pt x="1329" y="62"/>
                    <a:pt x="1284" y="41"/>
                    <a:pt x="1229" y="41"/>
                  </a:cubicBezTo>
                  <a:cubicBezTo>
                    <a:pt x="1208" y="41"/>
                    <a:pt x="1184" y="44"/>
                    <a:pt x="1158" y="52"/>
                  </a:cubicBezTo>
                  <a:lnTo>
                    <a:pt x="1158" y="495"/>
                  </a:lnTo>
                  <a:close/>
                  <a:moveTo>
                    <a:pt x="1669" y="40"/>
                  </a:moveTo>
                  <a:lnTo>
                    <a:pt x="1669" y="246"/>
                  </a:lnTo>
                  <a:lnTo>
                    <a:pt x="1772" y="246"/>
                  </a:lnTo>
                  <a:cubicBezTo>
                    <a:pt x="1798" y="246"/>
                    <a:pt x="1816" y="242"/>
                    <a:pt x="1825" y="233"/>
                  </a:cubicBezTo>
                  <a:cubicBezTo>
                    <a:pt x="1837" y="221"/>
                    <a:pt x="1844" y="200"/>
                    <a:pt x="1845" y="170"/>
                  </a:cubicBezTo>
                  <a:lnTo>
                    <a:pt x="1858" y="170"/>
                  </a:lnTo>
                  <a:lnTo>
                    <a:pt x="1858" y="352"/>
                  </a:lnTo>
                  <a:lnTo>
                    <a:pt x="1845" y="352"/>
                  </a:lnTo>
                  <a:cubicBezTo>
                    <a:pt x="1842" y="326"/>
                    <a:pt x="1839" y="310"/>
                    <a:pt x="1835" y="303"/>
                  </a:cubicBezTo>
                  <a:cubicBezTo>
                    <a:pt x="1831" y="294"/>
                    <a:pt x="1825" y="287"/>
                    <a:pt x="1815" y="282"/>
                  </a:cubicBezTo>
                  <a:cubicBezTo>
                    <a:pt x="1806" y="277"/>
                    <a:pt x="1791" y="274"/>
                    <a:pt x="1772" y="274"/>
                  </a:cubicBezTo>
                  <a:lnTo>
                    <a:pt x="1669" y="274"/>
                  </a:lnTo>
                  <a:lnTo>
                    <a:pt x="1669" y="446"/>
                  </a:lnTo>
                  <a:cubicBezTo>
                    <a:pt x="1669" y="469"/>
                    <a:pt x="1670" y="483"/>
                    <a:pt x="1672" y="488"/>
                  </a:cubicBezTo>
                  <a:cubicBezTo>
                    <a:pt x="1674" y="493"/>
                    <a:pt x="1677" y="497"/>
                    <a:pt x="1682" y="500"/>
                  </a:cubicBezTo>
                  <a:cubicBezTo>
                    <a:pt x="1686" y="503"/>
                    <a:pt x="1695" y="505"/>
                    <a:pt x="1708" y="505"/>
                  </a:cubicBezTo>
                  <a:lnTo>
                    <a:pt x="1787" y="505"/>
                  </a:lnTo>
                  <a:cubicBezTo>
                    <a:pt x="1813" y="505"/>
                    <a:pt x="1832" y="503"/>
                    <a:pt x="1844" y="498"/>
                  </a:cubicBezTo>
                  <a:cubicBezTo>
                    <a:pt x="1856" y="494"/>
                    <a:pt x="1868" y="486"/>
                    <a:pt x="1879" y="474"/>
                  </a:cubicBezTo>
                  <a:cubicBezTo>
                    <a:pt x="1893" y="458"/>
                    <a:pt x="1908" y="434"/>
                    <a:pt x="1923" y="402"/>
                  </a:cubicBezTo>
                  <a:lnTo>
                    <a:pt x="1936" y="402"/>
                  </a:lnTo>
                  <a:lnTo>
                    <a:pt x="1896" y="533"/>
                  </a:lnTo>
                  <a:lnTo>
                    <a:pt x="1536" y="533"/>
                  </a:lnTo>
                  <a:lnTo>
                    <a:pt x="1536" y="519"/>
                  </a:lnTo>
                  <a:lnTo>
                    <a:pt x="1553" y="519"/>
                  </a:lnTo>
                  <a:cubicBezTo>
                    <a:pt x="1564" y="519"/>
                    <a:pt x="1574" y="516"/>
                    <a:pt x="1584" y="510"/>
                  </a:cubicBezTo>
                  <a:cubicBezTo>
                    <a:pt x="1592" y="506"/>
                    <a:pt x="1597" y="500"/>
                    <a:pt x="1599" y="491"/>
                  </a:cubicBezTo>
                  <a:cubicBezTo>
                    <a:pt x="1602" y="483"/>
                    <a:pt x="1603" y="466"/>
                    <a:pt x="1603" y="441"/>
                  </a:cubicBezTo>
                  <a:lnTo>
                    <a:pt x="1603" y="102"/>
                  </a:lnTo>
                  <a:cubicBezTo>
                    <a:pt x="1603" y="69"/>
                    <a:pt x="1600" y="49"/>
                    <a:pt x="1594" y="41"/>
                  </a:cubicBezTo>
                  <a:cubicBezTo>
                    <a:pt x="1586" y="31"/>
                    <a:pt x="1572" y="26"/>
                    <a:pt x="1553" y="26"/>
                  </a:cubicBezTo>
                  <a:lnTo>
                    <a:pt x="1536" y="26"/>
                  </a:lnTo>
                  <a:lnTo>
                    <a:pt x="1536" y="11"/>
                  </a:lnTo>
                  <a:lnTo>
                    <a:pt x="1896" y="11"/>
                  </a:lnTo>
                  <a:lnTo>
                    <a:pt x="1901" y="126"/>
                  </a:lnTo>
                  <a:lnTo>
                    <a:pt x="1888" y="126"/>
                  </a:lnTo>
                  <a:cubicBezTo>
                    <a:pt x="1883" y="98"/>
                    <a:pt x="1878" y="79"/>
                    <a:pt x="1872" y="69"/>
                  </a:cubicBezTo>
                  <a:cubicBezTo>
                    <a:pt x="1866" y="59"/>
                    <a:pt x="1857" y="51"/>
                    <a:pt x="1846" y="46"/>
                  </a:cubicBezTo>
                  <a:cubicBezTo>
                    <a:pt x="1837" y="42"/>
                    <a:pt x="1820" y="40"/>
                    <a:pt x="1797" y="40"/>
                  </a:cubicBezTo>
                  <a:lnTo>
                    <a:pt x="1669" y="40"/>
                  </a:lnTo>
                  <a:close/>
                  <a:moveTo>
                    <a:pt x="2241" y="533"/>
                  </a:moveTo>
                  <a:lnTo>
                    <a:pt x="2061" y="94"/>
                  </a:lnTo>
                  <a:lnTo>
                    <a:pt x="2061" y="443"/>
                  </a:lnTo>
                  <a:cubicBezTo>
                    <a:pt x="2061" y="475"/>
                    <a:pt x="2064" y="495"/>
                    <a:pt x="2070" y="503"/>
                  </a:cubicBezTo>
                  <a:cubicBezTo>
                    <a:pt x="2078" y="513"/>
                    <a:pt x="2092" y="519"/>
                    <a:pt x="2110" y="519"/>
                  </a:cubicBezTo>
                  <a:lnTo>
                    <a:pt x="2127" y="519"/>
                  </a:lnTo>
                  <a:lnTo>
                    <a:pt x="2127" y="533"/>
                  </a:lnTo>
                  <a:lnTo>
                    <a:pt x="1964" y="533"/>
                  </a:lnTo>
                  <a:lnTo>
                    <a:pt x="1964" y="519"/>
                  </a:lnTo>
                  <a:lnTo>
                    <a:pt x="1981" y="519"/>
                  </a:lnTo>
                  <a:cubicBezTo>
                    <a:pt x="2000" y="519"/>
                    <a:pt x="2014" y="512"/>
                    <a:pt x="2023" y="499"/>
                  </a:cubicBezTo>
                  <a:cubicBezTo>
                    <a:pt x="2028" y="491"/>
                    <a:pt x="2030" y="472"/>
                    <a:pt x="2030" y="443"/>
                  </a:cubicBezTo>
                  <a:lnTo>
                    <a:pt x="2030" y="102"/>
                  </a:lnTo>
                  <a:cubicBezTo>
                    <a:pt x="2030" y="79"/>
                    <a:pt x="2028" y="62"/>
                    <a:pt x="2023" y="52"/>
                  </a:cubicBezTo>
                  <a:cubicBezTo>
                    <a:pt x="2020" y="44"/>
                    <a:pt x="2014" y="38"/>
                    <a:pt x="2006" y="33"/>
                  </a:cubicBezTo>
                  <a:cubicBezTo>
                    <a:pt x="1997" y="28"/>
                    <a:pt x="1983" y="26"/>
                    <a:pt x="1964" y="26"/>
                  </a:cubicBezTo>
                  <a:lnTo>
                    <a:pt x="1964" y="11"/>
                  </a:lnTo>
                  <a:lnTo>
                    <a:pt x="2096" y="11"/>
                  </a:lnTo>
                  <a:lnTo>
                    <a:pt x="2266" y="420"/>
                  </a:lnTo>
                  <a:lnTo>
                    <a:pt x="2432" y="11"/>
                  </a:lnTo>
                  <a:lnTo>
                    <a:pt x="2565" y="11"/>
                  </a:lnTo>
                  <a:lnTo>
                    <a:pt x="2565" y="26"/>
                  </a:lnTo>
                  <a:lnTo>
                    <a:pt x="2548" y="26"/>
                  </a:lnTo>
                  <a:cubicBezTo>
                    <a:pt x="2528" y="26"/>
                    <a:pt x="2514" y="32"/>
                    <a:pt x="2506" y="46"/>
                  </a:cubicBezTo>
                  <a:cubicBezTo>
                    <a:pt x="2501" y="54"/>
                    <a:pt x="2498" y="73"/>
                    <a:pt x="2498" y="102"/>
                  </a:cubicBezTo>
                  <a:lnTo>
                    <a:pt x="2498" y="443"/>
                  </a:lnTo>
                  <a:cubicBezTo>
                    <a:pt x="2498" y="475"/>
                    <a:pt x="2502" y="495"/>
                    <a:pt x="2508" y="503"/>
                  </a:cubicBezTo>
                  <a:cubicBezTo>
                    <a:pt x="2517" y="513"/>
                    <a:pt x="2530" y="519"/>
                    <a:pt x="2548" y="519"/>
                  </a:cubicBezTo>
                  <a:lnTo>
                    <a:pt x="2565" y="519"/>
                  </a:lnTo>
                  <a:lnTo>
                    <a:pt x="2565" y="533"/>
                  </a:lnTo>
                  <a:lnTo>
                    <a:pt x="2366" y="533"/>
                  </a:lnTo>
                  <a:lnTo>
                    <a:pt x="2366" y="519"/>
                  </a:lnTo>
                  <a:lnTo>
                    <a:pt x="2383" y="519"/>
                  </a:lnTo>
                  <a:cubicBezTo>
                    <a:pt x="2403" y="519"/>
                    <a:pt x="2417" y="512"/>
                    <a:pt x="2425" y="499"/>
                  </a:cubicBezTo>
                  <a:cubicBezTo>
                    <a:pt x="2430" y="491"/>
                    <a:pt x="2432" y="472"/>
                    <a:pt x="2432" y="443"/>
                  </a:cubicBezTo>
                  <a:lnTo>
                    <a:pt x="2432" y="94"/>
                  </a:lnTo>
                  <a:lnTo>
                    <a:pt x="2252" y="533"/>
                  </a:lnTo>
                  <a:lnTo>
                    <a:pt x="2241" y="533"/>
                  </a:lnTo>
                  <a:close/>
                  <a:moveTo>
                    <a:pt x="2902" y="358"/>
                  </a:moveTo>
                  <a:lnTo>
                    <a:pt x="2721" y="358"/>
                  </a:lnTo>
                  <a:lnTo>
                    <a:pt x="2690" y="441"/>
                  </a:lnTo>
                  <a:cubicBezTo>
                    <a:pt x="2682" y="461"/>
                    <a:pt x="2678" y="476"/>
                    <a:pt x="2678" y="486"/>
                  </a:cubicBezTo>
                  <a:cubicBezTo>
                    <a:pt x="2678" y="494"/>
                    <a:pt x="2681" y="501"/>
                    <a:pt x="2688" y="507"/>
                  </a:cubicBezTo>
                  <a:cubicBezTo>
                    <a:pt x="2695" y="513"/>
                    <a:pt x="2709" y="517"/>
                    <a:pt x="2732" y="519"/>
                  </a:cubicBezTo>
                  <a:lnTo>
                    <a:pt x="2732" y="533"/>
                  </a:lnTo>
                  <a:lnTo>
                    <a:pt x="2585" y="533"/>
                  </a:lnTo>
                  <a:lnTo>
                    <a:pt x="2585" y="519"/>
                  </a:lnTo>
                  <a:cubicBezTo>
                    <a:pt x="2604" y="515"/>
                    <a:pt x="2617" y="510"/>
                    <a:pt x="2623" y="504"/>
                  </a:cubicBezTo>
                  <a:cubicBezTo>
                    <a:pt x="2634" y="491"/>
                    <a:pt x="2647" y="466"/>
                    <a:pt x="2662" y="429"/>
                  </a:cubicBezTo>
                  <a:lnTo>
                    <a:pt x="2826" y="0"/>
                  </a:lnTo>
                  <a:lnTo>
                    <a:pt x="2838" y="0"/>
                  </a:lnTo>
                  <a:lnTo>
                    <a:pt x="3000" y="433"/>
                  </a:lnTo>
                  <a:cubicBezTo>
                    <a:pt x="3013" y="468"/>
                    <a:pt x="3025" y="491"/>
                    <a:pt x="3036" y="501"/>
                  </a:cubicBezTo>
                  <a:cubicBezTo>
                    <a:pt x="3047" y="512"/>
                    <a:pt x="3062" y="518"/>
                    <a:pt x="3081" y="519"/>
                  </a:cubicBezTo>
                  <a:lnTo>
                    <a:pt x="3081" y="533"/>
                  </a:lnTo>
                  <a:lnTo>
                    <a:pt x="2896" y="533"/>
                  </a:lnTo>
                  <a:lnTo>
                    <a:pt x="2896" y="519"/>
                  </a:lnTo>
                  <a:cubicBezTo>
                    <a:pt x="2915" y="518"/>
                    <a:pt x="2928" y="514"/>
                    <a:pt x="2934" y="508"/>
                  </a:cubicBezTo>
                  <a:cubicBezTo>
                    <a:pt x="2941" y="503"/>
                    <a:pt x="2944" y="495"/>
                    <a:pt x="2944" y="487"/>
                  </a:cubicBezTo>
                  <a:cubicBezTo>
                    <a:pt x="2944" y="476"/>
                    <a:pt x="2939" y="458"/>
                    <a:pt x="2930" y="433"/>
                  </a:cubicBezTo>
                  <a:lnTo>
                    <a:pt x="2902" y="358"/>
                  </a:lnTo>
                  <a:close/>
                  <a:moveTo>
                    <a:pt x="2892" y="330"/>
                  </a:moveTo>
                  <a:lnTo>
                    <a:pt x="2813" y="119"/>
                  </a:lnTo>
                  <a:lnTo>
                    <a:pt x="2732" y="330"/>
                  </a:lnTo>
                  <a:lnTo>
                    <a:pt x="2892" y="330"/>
                  </a:lnTo>
                  <a:close/>
                  <a:moveTo>
                    <a:pt x="3565" y="533"/>
                  </a:moveTo>
                  <a:lnTo>
                    <a:pt x="3440" y="533"/>
                  </a:lnTo>
                  <a:lnTo>
                    <a:pt x="3282" y="289"/>
                  </a:lnTo>
                  <a:cubicBezTo>
                    <a:pt x="3271" y="290"/>
                    <a:pt x="3261" y="290"/>
                    <a:pt x="3254" y="290"/>
                  </a:cubicBezTo>
                  <a:cubicBezTo>
                    <a:pt x="3251" y="290"/>
                    <a:pt x="3248" y="290"/>
                    <a:pt x="3244" y="290"/>
                  </a:cubicBezTo>
                  <a:cubicBezTo>
                    <a:pt x="3241" y="290"/>
                    <a:pt x="3237" y="289"/>
                    <a:pt x="3233" y="289"/>
                  </a:cubicBezTo>
                  <a:lnTo>
                    <a:pt x="3233" y="441"/>
                  </a:lnTo>
                  <a:cubicBezTo>
                    <a:pt x="3233" y="474"/>
                    <a:pt x="3237" y="494"/>
                    <a:pt x="3243" y="502"/>
                  </a:cubicBezTo>
                  <a:cubicBezTo>
                    <a:pt x="3252" y="513"/>
                    <a:pt x="3265" y="519"/>
                    <a:pt x="3282" y="519"/>
                  </a:cubicBezTo>
                  <a:lnTo>
                    <a:pt x="3301" y="519"/>
                  </a:lnTo>
                  <a:lnTo>
                    <a:pt x="3301" y="533"/>
                  </a:lnTo>
                  <a:lnTo>
                    <a:pt x="3101" y="533"/>
                  </a:lnTo>
                  <a:lnTo>
                    <a:pt x="3101" y="519"/>
                  </a:lnTo>
                  <a:lnTo>
                    <a:pt x="3118" y="519"/>
                  </a:lnTo>
                  <a:cubicBezTo>
                    <a:pt x="3138" y="519"/>
                    <a:pt x="3152" y="512"/>
                    <a:pt x="3160" y="497"/>
                  </a:cubicBezTo>
                  <a:cubicBezTo>
                    <a:pt x="3165" y="489"/>
                    <a:pt x="3168" y="470"/>
                    <a:pt x="3168" y="441"/>
                  </a:cubicBezTo>
                  <a:lnTo>
                    <a:pt x="3168" y="104"/>
                  </a:lnTo>
                  <a:cubicBezTo>
                    <a:pt x="3168" y="71"/>
                    <a:pt x="3164" y="51"/>
                    <a:pt x="3158" y="43"/>
                  </a:cubicBezTo>
                  <a:cubicBezTo>
                    <a:pt x="3149" y="31"/>
                    <a:pt x="3136" y="26"/>
                    <a:pt x="3118" y="26"/>
                  </a:cubicBezTo>
                  <a:lnTo>
                    <a:pt x="3101" y="26"/>
                  </a:lnTo>
                  <a:lnTo>
                    <a:pt x="3101" y="11"/>
                  </a:lnTo>
                  <a:lnTo>
                    <a:pt x="3271" y="11"/>
                  </a:lnTo>
                  <a:cubicBezTo>
                    <a:pt x="3320" y="12"/>
                    <a:pt x="3357" y="16"/>
                    <a:pt x="3380" y="24"/>
                  </a:cubicBezTo>
                  <a:cubicBezTo>
                    <a:pt x="3404" y="32"/>
                    <a:pt x="3424" y="47"/>
                    <a:pt x="3440" y="68"/>
                  </a:cubicBezTo>
                  <a:cubicBezTo>
                    <a:pt x="3457" y="90"/>
                    <a:pt x="3465" y="116"/>
                    <a:pt x="3465" y="146"/>
                  </a:cubicBezTo>
                  <a:cubicBezTo>
                    <a:pt x="3465" y="178"/>
                    <a:pt x="3455" y="206"/>
                    <a:pt x="3437" y="229"/>
                  </a:cubicBezTo>
                  <a:cubicBezTo>
                    <a:pt x="3418" y="253"/>
                    <a:pt x="3389" y="269"/>
                    <a:pt x="3350" y="279"/>
                  </a:cubicBezTo>
                  <a:lnTo>
                    <a:pt x="3446" y="429"/>
                  </a:lnTo>
                  <a:cubicBezTo>
                    <a:pt x="3468" y="463"/>
                    <a:pt x="3487" y="486"/>
                    <a:pt x="3503" y="497"/>
                  </a:cubicBezTo>
                  <a:cubicBezTo>
                    <a:pt x="3519" y="509"/>
                    <a:pt x="3539" y="516"/>
                    <a:pt x="3565" y="519"/>
                  </a:cubicBezTo>
                  <a:lnTo>
                    <a:pt x="3565" y="533"/>
                  </a:lnTo>
                  <a:close/>
                  <a:moveTo>
                    <a:pt x="3233" y="265"/>
                  </a:moveTo>
                  <a:cubicBezTo>
                    <a:pt x="3238" y="265"/>
                    <a:pt x="3242" y="265"/>
                    <a:pt x="3245" y="265"/>
                  </a:cubicBezTo>
                  <a:cubicBezTo>
                    <a:pt x="3248" y="265"/>
                    <a:pt x="3251" y="265"/>
                    <a:pt x="3253" y="265"/>
                  </a:cubicBezTo>
                  <a:cubicBezTo>
                    <a:pt x="3297" y="265"/>
                    <a:pt x="3331" y="255"/>
                    <a:pt x="3353" y="233"/>
                  </a:cubicBezTo>
                  <a:cubicBezTo>
                    <a:pt x="3376" y="211"/>
                    <a:pt x="3387" y="184"/>
                    <a:pt x="3387" y="151"/>
                  </a:cubicBezTo>
                  <a:cubicBezTo>
                    <a:pt x="3387" y="118"/>
                    <a:pt x="3378" y="92"/>
                    <a:pt x="3360" y="71"/>
                  </a:cubicBezTo>
                  <a:cubicBezTo>
                    <a:pt x="3342" y="51"/>
                    <a:pt x="3318" y="41"/>
                    <a:pt x="3287" y="41"/>
                  </a:cubicBezTo>
                  <a:cubicBezTo>
                    <a:pt x="3274" y="41"/>
                    <a:pt x="3256" y="43"/>
                    <a:pt x="3233" y="48"/>
                  </a:cubicBezTo>
                  <a:lnTo>
                    <a:pt x="3233" y="265"/>
                  </a:lnTo>
                  <a:close/>
                  <a:moveTo>
                    <a:pt x="3882" y="0"/>
                  </a:moveTo>
                  <a:lnTo>
                    <a:pt x="3882" y="180"/>
                  </a:lnTo>
                  <a:lnTo>
                    <a:pt x="3869" y="180"/>
                  </a:lnTo>
                  <a:cubicBezTo>
                    <a:pt x="3865" y="145"/>
                    <a:pt x="3858" y="118"/>
                    <a:pt x="3847" y="97"/>
                  </a:cubicBezTo>
                  <a:cubicBezTo>
                    <a:pt x="3836" y="77"/>
                    <a:pt x="3821" y="60"/>
                    <a:pt x="3801" y="48"/>
                  </a:cubicBezTo>
                  <a:cubicBezTo>
                    <a:pt x="3782" y="36"/>
                    <a:pt x="3761" y="30"/>
                    <a:pt x="3740" y="30"/>
                  </a:cubicBezTo>
                  <a:cubicBezTo>
                    <a:pt x="3716" y="30"/>
                    <a:pt x="3697" y="39"/>
                    <a:pt x="3681" y="55"/>
                  </a:cubicBezTo>
                  <a:cubicBezTo>
                    <a:pt x="3665" y="71"/>
                    <a:pt x="3658" y="90"/>
                    <a:pt x="3658" y="110"/>
                  </a:cubicBezTo>
                  <a:cubicBezTo>
                    <a:pt x="3658" y="126"/>
                    <a:pt x="3663" y="141"/>
                    <a:pt x="3672" y="154"/>
                  </a:cubicBezTo>
                  <a:cubicBezTo>
                    <a:pt x="3687" y="173"/>
                    <a:pt x="3720" y="199"/>
                    <a:pt x="3774" y="231"/>
                  </a:cubicBezTo>
                  <a:cubicBezTo>
                    <a:pt x="3818" y="257"/>
                    <a:pt x="3847" y="277"/>
                    <a:pt x="3863" y="291"/>
                  </a:cubicBezTo>
                  <a:cubicBezTo>
                    <a:pt x="3879" y="305"/>
                    <a:pt x="3891" y="321"/>
                    <a:pt x="3900" y="340"/>
                  </a:cubicBezTo>
                  <a:cubicBezTo>
                    <a:pt x="3909" y="359"/>
                    <a:pt x="3913" y="379"/>
                    <a:pt x="3913" y="400"/>
                  </a:cubicBezTo>
                  <a:cubicBezTo>
                    <a:pt x="3913" y="439"/>
                    <a:pt x="3899" y="473"/>
                    <a:pt x="3872" y="502"/>
                  </a:cubicBezTo>
                  <a:cubicBezTo>
                    <a:pt x="3844" y="531"/>
                    <a:pt x="3809" y="545"/>
                    <a:pt x="3766" y="545"/>
                  </a:cubicBezTo>
                  <a:cubicBezTo>
                    <a:pt x="3752" y="545"/>
                    <a:pt x="3740" y="544"/>
                    <a:pt x="3728" y="541"/>
                  </a:cubicBezTo>
                  <a:cubicBezTo>
                    <a:pt x="3721" y="540"/>
                    <a:pt x="3706" y="536"/>
                    <a:pt x="3684" y="527"/>
                  </a:cubicBezTo>
                  <a:cubicBezTo>
                    <a:pt x="3661" y="519"/>
                    <a:pt x="3647" y="515"/>
                    <a:pt x="3641" y="515"/>
                  </a:cubicBezTo>
                  <a:cubicBezTo>
                    <a:pt x="3635" y="515"/>
                    <a:pt x="3631" y="517"/>
                    <a:pt x="3627" y="521"/>
                  </a:cubicBezTo>
                  <a:cubicBezTo>
                    <a:pt x="3624" y="525"/>
                    <a:pt x="3622" y="533"/>
                    <a:pt x="3620" y="545"/>
                  </a:cubicBezTo>
                  <a:lnTo>
                    <a:pt x="3607" y="545"/>
                  </a:lnTo>
                  <a:lnTo>
                    <a:pt x="3607" y="366"/>
                  </a:lnTo>
                  <a:lnTo>
                    <a:pt x="3620" y="366"/>
                  </a:lnTo>
                  <a:cubicBezTo>
                    <a:pt x="3626" y="404"/>
                    <a:pt x="3634" y="432"/>
                    <a:pt x="3644" y="450"/>
                  </a:cubicBezTo>
                  <a:cubicBezTo>
                    <a:pt x="3654" y="469"/>
                    <a:pt x="3670" y="484"/>
                    <a:pt x="3690" y="496"/>
                  </a:cubicBezTo>
                  <a:cubicBezTo>
                    <a:pt x="3711" y="509"/>
                    <a:pt x="3734" y="515"/>
                    <a:pt x="3759" y="515"/>
                  </a:cubicBezTo>
                  <a:cubicBezTo>
                    <a:pt x="3787" y="515"/>
                    <a:pt x="3810" y="506"/>
                    <a:pt x="3827" y="490"/>
                  </a:cubicBezTo>
                  <a:cubicBezTo>
                    <a:pt x="3843" y="473"/>
                    <a:pt x="3852" y="453"/>
                    <a:pt x="3852" y="430"/>
                  </a:cubicBezTo>
                  <a:cubicBezTo>
                    <a:pt x="3852" y="417"/>
                    <a:pt x="3849" y="404"/>
                    <a:pt x="3842" y="391"/>
                  </a:cubicBezTo>
                  <a:cubicBezTo>
                    <a:pt x="3836" y="378"/>
                    <a:pt x="3826" y="365"/>
                    <a:pt x="3813" y="354"/>
                  </a:cubicBezTo>
                  <a:cubicBezTo>
                    <a:pt x="3804" y="346"/>
                    <a:pt x="3779" y="330"/>
                    <a:pt x="3739" y="305"/>
                  </a:cubicBezTo>
                  <a:cubicBezTo>
                    <a:pt x="3700" y="280"/>
                    <a:pt x="3671" y="260"/>
                    <a:pt x="3654" y="245"/>
                  </a:cubicBezTo>
                  <a:cubicBezTo>
                    <a:pt x="3637" y="230"/>
                    <a:pt x="3625" y="214"/>
                    <a:pt x="3616" y="196"/>
                  </a:cubicBezTo>
                  <a:cubicBezTo>
                    <a:pt x="3607" y="178"/>
                    <a:pt x="3603" y="158"/>
                    <a:pt x="3603" y="137"/>
                  </a:cubicBezTo>
                  <a:cubicBezTo>
                    <a:pt x="3603" y="99"/>
                    <a:pt x="3616" y="67"/>
                    <a:pt x="3641" y="40"/>
                  </a:cubicBezTo>
                  <a:cubicBezTo>
                    <a:pt x="3667" y="13"/>
                    <a:pt x="3700" y="0"/>
                    <a:pt x="3739" y="0"/>
                  </a:cubicBezTo>
                  <a:cubicBezTo>
                    <a:pt x="3764" y="0"/>
                    <a:pt x="3791" y="6"/>
                    <a:pt x="3818" y="20"/>
                  </a:cubicBezTo>
                  <a:cubicBezTo>
                    <a:pt x="3831" y="26"/>
                    <a:pt x="3840" y="30"/>
                    <a:pt x="3846" y="30"/>
                  </a:cubicBezTo>
                  <a:cubicBezTo>
                    <a:pt x="3851" y="30"/>
                    <a:pt x="3856" y="28"/>
                    <a:pt x="3860" y="24"/>
                  </a:cubicBezTo>
                  <a:cubicBezTo>
                    <a:pt x="3864" y="20"/>
                    <a:pt x="3867" y="12"/>
                    <a:pt x="3869" y="0"/>
                  </a:cubicBezTo>
                  <a:lnTo>
                    <a:pt x="3882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371375">
                <a:defRPr/>
              </a:pPr>
              <a:endParaRPr lang="en-US" sz="2699" kern="0">
                <a:solidFill>
                  <a:srgbClr val="242852">
                    <a:lumMod val="60000"/>
                    <a:lumOff val="40000"/>
                  </a:srgbClr>
                </a:solidFill>
                <a:latin typeface="Calisto MT" panose="02040603050505030304"/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4A453F3B-6446-4615-B65C-B1B304C834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75145" y="2669382"/>
              <a:ext cx="2322498" cy="297656"/>
            </a:xfrm>
            <a:custGeom>
              <a:avLst/>
              <a:gdLst>
                <a:gd name="T0" fmla="*/ 7112 w 2939"/>
                <a:gd name="T1" fmla="*/ 283772 h 305"/>
                <a:gd name="T2" fmla="*/ 21336 w 2939"/>
                <a:gd name="T3" fmla="*/ 19570 h 305"/>
                <a:gd name="T4" fmla="*/ 89297 w 2939"/>
                <a:gd name="T5" fmla="*/ 13699 h 305"/>
                <a:gd name="T6" fmla="*/ 60848 w 2939"/>
                <a:gd name="T7" fmla="*/ 270073 h 305"/>
                <a:gd name="T8" fmla="*/ 227589 w 2939"/>
                <a:gd name="T9" fmla="*/ 5871 h 305"/>
                <a:gd name="T10" fmla="*/ 324788 w 2939"/>
                <a:gd name="T11" fmla="*/ 13699 h 305"/>
                <a:gd name="T12" fmla="*/ 370622 w 2939"/>
                <a:gd name="T13" fmla="*/ 25442 h 305"/>
                <a:gd name="T14" fmla="*/ 225218 w 2939"/>
                <a:gd name="T15" fmla="*/ 242674 h 305"/>
                <a:gd name="T16" fmla="*/ 182545 w 2939"/>
                <a:gd name="T17" fmla="*/ 291600 h 305"/>
                <a:gd name="T18" fmla="*/ 211784 w 2939"/>
                <a:gd name="T19" fmla="*/ 44034 h 305"/>
                <a:gd name="T20" fmla="*/ 485207 w 2939"/>
                <a:gd name="T21" fmla="*/ 291600 h 305"/>
                <a:gd name="T22" fmla="*/ 515236 w 2939"/>
                <a:gd name="T23" fmla="*/ 56754 h 305"/>
                <a:gd name="T24" fmla="*/ 569762 w 2939"/>
                <a:gd name="T25" fmla="*/ 5871 h 305"/>
                <a:gd name="T26" fmla="*/ 577665 w 2939"/>
                <a:gd name="T27" fmla="*/ 291600 h 305"/>
                <a:gd name="T28" fmla="*/ 659059 w 2939"/>
                <a:gd name="T29" fmla="*/ 149714 h 305"/>
                <a:gd name="T30" fmla="*/ 899292 w 2939"/>
                <a:gd name="T31" fmla="*/ 0 h 305"/>
                <a:gd name="T32" fmla="*/ 825010 w 2939"/>
                <a:gd name="T33" fmla="*/ 256373 h 305"/>
                <a:gd name="T34" fmla="*/ 851878 w 2939"/>
                <a:gd name="T35" fmla="*/ 44034 h 305"/>
                <a:gd name="T36" fmla="*/ 964092 w 2939"/>
                <a:gd name="T37" fmla="*/ 152650 h 305"/>
                <a:gd name="T38" fmla="*/ 1268334 w 2939"/>
                <a:gd name="T39" fmla="*/ 220168 h 305"/>
                <a:gd name="T40" fmla="*/ 1239095 w 2939"/>
                <a:gd name="T41" fmla="*/ 5871 h 305"/>
                <a:gd name="T42" fmla="*/ 1281768 w 2939"/>
                <a:gd name="T43" fmla="*/ 55776 h 305"/>
                <a:gd name="T44" fmla="*/ 1143476 w 2939"/>
                <a:gd name="T45" fmla="*/ 274965 h 305"/>
                <a:gd name="T46" fmla="*/ 1096852 w 2939"/>
                <a:gd name="T47" fmla="*/ 283772 h 305"/>
                <a:gd name="T48" fmla="*/ 1112657 w 2939"/>
                <a:gd name="T49" fmla="*/ 24463 h 305"/>
                <a:gd name="T50" fmla="*/ 1459572 w 2939"/>
                <a:gd name="T51" fmla="*/ 135036 h 305"/>
                <a:gd name="T52" fmla="*/ 1543337 w 2939"/>
                <a:gd name="T53" fmla="*/ 192769 h 305"/>
                <a:gd name="T54" fmla="*/ 1459572 w 2939"/>
                <a:gd name="T55" fmla="*/ 149714 h 305"/>
                <a:gd name="T56" fmla="*/ 1511728 w 2939"/>
                <a:gd name="T57" fmla="*/ 275944 h 305"/>
                <a:gd name="T58" fmla="*/ 1560722 w 2939"/>
                <a:gd name="T59" fmla="*/ 291600 h 305"/>
                <a:gd name="T60" fmla="*/ 1428752 w 2939"/>
                <a:gd name="T61" fmla="*/ 269094 h 305"/>
                <a:gd name="T62" fmla="*/ 1400304 w 2939"/>
                <a:gd name="T63" fmla="*/ 13699 h 305"/>
                <a:gd name="T64" fmla="*/ 1549659 w 2939"/>
                <a:gd name="T65" fmla="*/ 38162 h 305"/>
                <a:gd name="T66" fmla="*/ 1808067 w 2939"/>
                <a:gd name="T67" fmla="*/ 98831 h 305"/>
                <a:gd name="T68" fmla="*/ 1717980 w 2939"/>
                <a:gd name="T69" fmla="*/ 30334 h 305"/>
                <a:gd name="T70" fmla="*/ 1815970 w 2939"/>
                <a:gd name="T71" fmla="*/ 185920 h 305"/>
                <a:gd name="T72" fmla="*/ 1719560 w 2939"/>
                <a:gd name="T73" fmla="*/ 288665 h 305"/>
                <a:gd name="T74" fmla="*/ 1685580 w 2939"/>
                <a:gd name="T75" fmla="*/ 200598 h 305"/>
                <a:gd name="T76" fmla="*/ 1782780 w 2939"/>
                <a:gd name="T77" fmla="*/ 268116 h 305"/>
                <a:gd name="T78" fmla="*/ 1706126 w 2939"/>
                <a:gd name="T79" fmla="*/ 134058 h 305"/>
                <a:gd name="T80" fmla="*/ 1779619 w 2939"/>
                <a:gd name="T81" fmla="*/ 10764 h 305"/>
                <a:gd name="T82" fmla="*/ 2013529 w 2939"/>
                <a:gd name="T83" fmla="*/ 283772 h 305"/>
                <a:gd name="T84" fmla="*/ 1950310 w 2939"/>
                <a:gd name="T85" fmla="*/ 273987 h 305"/>
                <a:gd name="T86" fmla="*/ 1932135 w 2939"/>
                <a:gd name="T87" fmla="*/ 13699 h 305"/>
                <a:gd name="T88" fmla="*/ 2005627 w 2939"/>
                <a:gd name="T89" fmla="*/ 13699 h 305"/>
                <a:gd name="T90" fmla="*/ 1992193 w 2939"/>
                <a:gd name="T91" fmla="*/ 278880 h 305"/>
                <a:gd name="T92" fmla="*/ 2148660 w 2939"/>
                <a:gd name="T93" fmla="*/ 240717 h 305"/>
                <a:gd name="T94" fmla="*/ 2102036 w 2939"/>
                <a:gd name="T95" fmla="*/ 291600 h 305"/>
                <a:gd name="T96" fmla="*/ 2214250 w 2939"/>
                <a:gd name="T97" fmla="*/ 0 h 305"/>
                <a:gd name="T98" fmla="*/ 2240328 w 2939"/>
                <a:gd name="T99" fmla="*/ 291600 h 305"/>
                <a:gd name="T100" fmla="*/ 2242699 w 2939"/>
                <a:gd name="T101" fmla="*/ 195705 h 30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939" h="305">
                  <a:moveTo>
                    <a:pt x="113" y="290"/>
                  </a:moveTo>
                  <a:lnTo>
                    <a:pt x="113" y="298"/>
                  </a:lnTo>
                  <a:lnTo>
                    <a:pt x="0" y="298"/>
                  </a:lnTo>
                  <a:lnTo>
                    <a:pt x="0" y="290"/>
                  </a:lnTo>
                  <a:lnTo>
                    <a:pt x="9" y="290"/>
                  </a:lnTo>
                  <a:cubicBezTo>
                    <a:pt x="20" y="290"/>
                    <a:pt x="28" y="287"/>
                    <a:pt x="33" y="280"/>
                  </a:cubicBezTo>
                  <a:cubicBezTo>
                    <a:pt x="36" y="275"/>
                    <a:pt x="38" y="264"/>
                    <a:pt x="38" y="246"/>
                  </a:cubicBezTo>
                  <a:lnTo>
                    <a:pt x="38" y="58"/>
                  </a:lnTo>
                  <a:cubicBezTo>
                    <a:pt x="38" y="43"/>
                    <a:pt x="37" y="34"/>
                    <a:pt x="35" y="29"/>
                  </a:cubicBezTo>
                  <a:cubicBezTo>
                    <a:pt x="34" y="25"/>
                    <a:pt x="31" y="22"/>
                    <a:pt x="27" y="20"/>
                  </a:cubicBezTo>
                  <a:cubicBezTo>
                    <a:pt x="22" y="16"/>
                    <a:pt x="16" y="14"/>
                    <a:pt x="9" y="14"/>
                  </a:cubicBezTo>
                  <a:lnTo>
                    <a:pt x="0" y="14"/>
                  </a:lnTo>
                  <a:lnTo>
                    <a:pt x="0" y="6"/>
                  </a:lnTo>
                  <a:lnTo>
                    <a:pt x="113" y="6"/>
                  </a:lnTo>
                  <a:lnTo>
                    <a:pt x="113" y="14"/>
                  </a:lnTo>
                  <a:lnTo>
                    <a:pt x="103" y="14"/>
                  </a:lnTo>
                  <a:cubicBezTo>
                    <a:pt x="92" y="14"/>
                    <a:pt x="85" y="18"/>
                    <a:pt x="80" y="25"/>
                  </a:cubicBezTo>
                  <a:cubicBezTo>
                    <a:pt x="76" y="30"/>
                    <a:pt x="75" y="41"/>
                    <a:pt x="75" y="58"/>
                  </a:cubicBezTo>
                  <a:lnTo>
                    <a:pt x="75" y="246"/>
                  </a:lnTo>
                  <a:cubicBezTo>
                    <a:pt x="75" y="261"/>
                    <a:pt x="76" y="271"/>
                    <a:pt x="77" y="276"/>
                  </a:cubicBezTo>
                  <a:cubicBezTo>
                    <a:pt x="79" y="279"/>
                    <a:pt x="81" y="282"/>
                    <a:pt x="86" y="285"/>
                  </a:cubicBezTo>
                  <a:cubicBezTo>
                    <a:pt x="91" y="288"/>
                    <a:pt x="97" y="290"/>
                    <a:pt x="103" y="290"/>
                  </a:cubicBezTo>
                  <a:lnTo>
                    <a:pt x="113" y="290"/>
                  </a:lnTo>
                  <a:close/>
                  <a:moveTo>
                    <a:pt x="216" y="6"/>
                  </a:moveTo>
                  <a:lnTo>
                    <a:pt x="288" y="6"/>
                  </a:lnTo>
                  <a:lnTo>
                    <a:pt x="448" y="225"/>
                  </a:lnTo>
                  <a:lnTo>
                    <a:pt x="448" y="57"/>
                  </a:lnTo>
                  <a:cubicBezTo>
                    <a:pt x="448" y="39"/>
                    <a:pt x="446" y="28"/>
                    <a:pt x="443" y="23"/>
                  </a:cubicBezTo>
                  <a:cubicBezTo>
                    <a:pt x="438" y="17"/>
                    <a:pt x="430" y="14"/>
                    <a:pt x="420" y="14"/>
                  </a:cubicBezTo>
                  <a:lnTo>
                    <a:pt x="411" y="14"/>
                  </a:lnTo>
                  <a:lnTo>
                    <a:pt x="411" y="6"/>
                  </a:lnTo>
                  <a:lnTo>
                    <a:pt x="502" y="6"/>
                  </a:lnTo>
                  <a:lnTo>
                    <a:pt x="502" y="14"/>
                  </a:lnTo>
                  <a:lnTo>
                    <a:pt x="493" y="14"/>
                  </a:lnTo>
                  <a:cubicBezTo>
                    <a:pt x="482" y="14"/>
                    <a:pt x="474" y="18"/>
                    <a:pt x="469" y="26"/>
                  </a:cubicBezTo>
                  <a:cubicBezTo>
                    <a:pt x="467" y="30"/>
                    <a:pt x="465" y="41"/>
                    <a:pt x="465" y="57"/>
                  </a:cubicBezTo>
                  <a:lnTo>
                    <a:pt x="465" y="303"/>
                  </a:lnTo>
                  <a:lnTo>
                    <a:pt x="458" y="303"/>
                  </a:lnTo>
                  <a:lnTo>
                    <a:pt x="285" y="68"/>
                  </a:lnTo>
                  <a:lnTo>
                    <a:pt x="285" y="248"/>
                  </a:lnTo>
                  <a:cubicBezTo>
                    <a:pt x="285" y="265"/>
                    <a:pt x="287" y="277"/>
                    <a:pt x="290" y="281"/>
                  </a:cubicBezTo>
                  <a:cubicBezTo>
                    <a:pt x="295" y="287"/>
                    <a:pt x="303" y="290"/>
                    <a:pt x="313" y="290"/>
                  </a:cubicBezTo>
                  <a:lnTo>
                    <a:pt x="322" y="290"/>
                  </a:lnTo>
                  <a:lnTo>
                    <a:pt x="322" y="298"/>
                  </a:lnTo>
                  <a:lnTo>
                    <a:pt x="231" y="298"/>
                  </a:lnTo>
                  <a:lnTo>
                    <a:pt x="231" y="290"/>
                  </a:lnTo>
                  <a:lnTo>
                    <a:pt x="240" y="290"/>
                  </a:lnTo>
                  <a:cubicBezTo>
                    <a:pt x="251" y="290"/>
                    <a:pt x="259" y="286"/>
                    <a:pt x="264" y="279"/>
                  </a:cubicBezTo>
                  <a:cubicBezTo>
                    <a:pt x="267" y="274"/>
                    <a:pt x="268" y="264"/>
                    <a:pt x="268" y="248"/>
                  </a:cubicBezTo>
                  <a:lnTo>
                    <a:pt x="268" y="45"/>
                  </a:lnTo>
                  <a:cubicBezTo>
                    <a:pt x="260" y="35"/>
                    <a:pt x="255" y="28"/>
                    <a:pt x="251" y="25"/>
                  </a:cubicBezTo>
                  <a:cubicBezTo>
                    <a:pt x="247" y="22"/>
                    <a:pt x="241" y="19"/>
                    <a:pt x="233" y="16"/>
                  </a:cubicBezTo>
                  <a:cubicBezTo>
                    <a:pt x="230" y="15"/>
                    <a:pt x="224" y="14"/>
                    <a:pt x="216" y="14"/>
                  </a:cubicBezTo>
                  <a:lnTo>
                    <a:pt x="216" y="6"/>
                  </a:lnTo>
                  <a:close/>
                  <a:moveTo>
                    <a:pt x="614" y="298"/>
                  </a:moveTo>
                  <a:lnTo>
                    <a:pt x="614" y="290"/>
                  </a:lnTo>
                  <a:lnTo>
                    <a:pt x="624" y="290"/>
                  </a:lnTo>
                  <a:cubicBezTo>
                    <a:pt x="635" y="290"/>
                    <a:pt x="643" y="286"/>
                    <a:pt x="647" y="278"/>
                  </a:cubicBezTo>
                  <a:cubicBezTo>
                    <a:pt x="650" y="274"/>
                    <a:pt x="652" y="263"/>
                    <a:pt x="652" y="246"/>
                  </a:cubicBezTo>
                  <a:lnTo>
                    <a:pt x="652" y="58"/>
                  </a:lnTo>
                  <a:cubicBezTo>
                    <a:pt x="652" y="40"/>
                    <a:pt x="650" y="28"/>
                    <a:pt x="646" y="24"/>
                  </a:cubicBezTo>
                  <a:cubicBezTo>
                    <a:pt x="641" y="18"/>
                    <a:pt x="634" y="14"/>
                    <a:pt x="624" y="14"/>
                  </a:cubicBezTo>
                  <a:lnTo>
                    <a:pt x="614" y="14"/>
                  </a:lnTo>
                  <a:lnTo>
                    <a:pt x="614" y="6"/>
                  </a:lnTo>
                  <a:lnTo>
                    <a:pt x="721" y="6"/>
                  </a:lnTo>
                  <a:cubicBezTo>
                    <a:pt x="760" y="6"/>
                    <a:pt x="790" y="11"/>
                    <a:pt x="810" y="21"/>
                  </a:cubicBezTo>
                  <a:cubicBezTo>
                    <a:pt x="831" y="31"/>
                    <a:pt x="847" y="48"/>
                    <a:pt x="860" y="71"/>
                  </a:cubicBezTo>
                  <a:cubicBezTo>
                    <a:pt x="872" y="94"/>
                    <a:pt x="879" y="121"/>
                    <a:pt x="879" y="151"/>
                  </a:cubicBezTo>
                  <a:cubicBezTo>
                    <a:pt x="879" y="191"/>
                    <a:pt x="867" y="225"/>
                    <a:pt x="845" y="252"/>
                  </a:cubicBezTo>
                  <a:cubicBezTo>
                    <a:pt x="820" y="283"/>
                    <a:pt x="782" y="298"/>
                    <a:pt x="731" y="298"/>
                  </a:cubicBezTo>
                  <a:lnTo>
                    <a:pt x="614" y="298"/>
                  </a:lnTo>
                  <a:close/>
                  <a:moveTo>
                    <a:pt x="689" y="277"/>
                  </a:moveTo>
                  <a:cubicBezTo>
                    <a:pt x="705" y="281"/>
                    <a:pt x="719" y="283"/>
                    <a:pt x="730" y="283"/>
                  </a:cubicBezTo>
                  <a:cubicBezTo>
                    <a:pt x="760" y="283"/>
                    <a:pt x="785" y="271"/>
                    <a:pt x="805" y="248"/>
                  </a:cubicBezTo>
                  <a:cubicBezTo>
                    <a:pt x="824" y="225"/>
                    <a:pt x="834" y="193"/>
                    <a:pt x="834" y="153"/>
                  </a:cubicBezTo>
                  <a:cubicBezTo>
                    <a:pt x="834" y="113"/>
                    <a:pt x="824" y="81"/>
                    <a:pt x="805" y="58"/>
                  </a:cubicBezTo>
                  <a:cubicBezTo>
                    <a:pt x="785" y="34"/>
                    <a:pt x="760" y="23"/>
                    <a:pt x="729" y="23"/>
                  </a:cubicBezTo>
                  <a:cubicBezTo>
                    <a:pt x="717" y="23"/>
                    <a:pt x="704" y="25"/>
                    <a:pt x="689" y="29"/>
                  </a:cubicBezTo>
                  <a:lnTo>
                    <a:pt x="689" y="277"/>
                  </a:lnTo>
                  <a:close/>
                  <a:moveTo>
                    <a:pt x="1138" y="0"/>
                  </a:moveTo>
                  <a:cubicBezTo>
                    <a:pt x="1172" y="0"/>
                    <a:pt x="1202" y="14"/>
                    <a:pt x="1227" y="43"/>
                  </a:cubicBezTo>
                  <a:cubicBezTo>
                    <a:pt x="1252" y="72"/>
                    <a:pt x="1264" y="108"/>
                    <a:pt x="1264" y="151"/>
                  </a:cubicBezTo>
                  <a:cubicBezTo>
                    <a:pt x="1264" y="195"/>
                    <a:pt x="1251" y="232"/>
                    <a:pt x="1226" y="261"/>
                  </a:cubicBezTo>
                  <a:cubicBezTo>
                    <a:pt x="1201" y="290"/>
                    <a:pt x="1171" y="305"/>
                    <a:pt x="1135" y="305"/>
                  </a:cubicBezTo>
                  <a:cubicBezTo>
                    <a:pt x="1099" y="305"/>
                    <a:pt x="1068" y="290"/>
                    <a:pt x="1044" y="262"/>
                  </a:cubicBezTo>
                  <a:cubicBezTo>
                    <a:pt x="1019" y="233"/>
                    <a:pt x="1007" y="196"/>
                    <a:pt x="1007" y="151"/>
                  </a:cubicBezTo>
                  <a:cubicBezTo>
                    <a:pt x="1007" y="105"/>
                    <a:pt x="1021" y="67"/>
                    <a:pt x="1049" y="38"/>
                  </a:cubicBezTo>
                  <a:cubicBezTo>
                    <a:pt x="1074" y="12"/>
                    <a:pt x="1104" y="0"/>
                    <a:pt x="1138" y="0"/>
                  </a:cubicBezTo>
                  <a:close/>
                  <a:moveTo>
                    <a:pt x="1134" y="15"/>
                  </a:moveTo>
                  <a:cubicBezTo>
                    <a:pt x="1111" y="15"/>
                    <a:pt x="1092" y="25"/>
                    <a:pt x="1078" y="45"/>
                  </a:cubicBezTo>
                  <a:cubicBezTo>
                    <a:pt x="1060" y="69"/>
                    <a:pt x="1051" y="104"/>
                    <a:pt x="1051" y="150"/>
                  </a:cubicBezTo>
                  <a:cubicBezTo>
                    <a:pt x="1051" y="198"/>
                    <a:pt x="1060" y="235"/>
                    <a:pt x="1079" y="260"/>
                  </a:cubicBezTo>
                  <a:cubicBezTo>
                    <a:pt x="1093" y="280"/>
                    <a:pt x="1111" y="289"/>
                    <a:pt x="1134" y="289"/>
                  </a:cubicBezTo>
                  <a:cubicBezTo>
                    <a:pt x="1159" y="289"/>
                    <a:pt x="1179" y="279"/>
                    <a:pt x="1196" y="257"/>
                  </a:cubicBezTo>
                  <a:cubicBezTo>
                    <a:pt x="1212" y="236"/>
                    <a:pt x="1220" y="202"/>
                    <a:pt x="1220" y="156"/>
                  </a:cubicBezTo>
                  <a:cubicBezTo>
                    <a:pt x="1220" y="106"/>
                    <a:pt x="1211" y="69"/>
                    <a:pt x="1193" y="45"/>
                  </a:cubicBezTo>
                  <a:cubicBezTo>
                    <a:pt x="1179" y="25"/>
                    <a:pt x="1159" y="15"/>
                    <a:pt x="1134" y="15"/>
                  </a:cubicBezTo>
                  <a:close/>
                  <a:moveTo>
                    <a:pt x="1373" y="6"/>
                  </a:moveTo>
                  <a:lnTo>
                    <a:pt x="1445" y="6"/>
                  </a:lnTo>
                  <a:lnTo>
                    <a:pt x="1605" y="225"/>
                  </a:lnTo>
                  <a:lnTo>
                    <a:pt x="1605" y="57"/>
                  </a:lnTo>
                  <a:cubicBezTo>
                    <a:pt x="1605" y="39"/>
                    <a:pt x="1603" y="28"/>
                    <a:pt x="1600" y="23"/>
                  </a:cubicBezTo>
                  <a:cubicBezTo>
                    <a:pt x="1595" y="17"/>
                    <a:pt x="1587" y="14"/>
                    <a:pt x="1577" y="14"/>
                  </a:cubicBezTo>
                  <a:lnTo>
                    <a:pt x="1568" y="14"/>
                  </a:lnTo>
                  <a:lnTo>
                    <a:pt x="1568" y="6"/>
                  </a:lnTo>
                  <a:lnTo>
                    <a:pt x="1659" y="6"/>
                  </a:lnTo>
                  <a:lnTo>
                    <a:pt x="1659" y="14"/>
                  </a:lnTo>
                  <a:lnTo>
                    <a:pt x="1650" y="14"/>
                  </a:lnTo>
                  <a:cubicBezTo>
                    <a:pt x="1639" y="14"/>
                    <a:pt x="1631" y="18"/>
                    <a:pt x="1626" y="26"/>
                  </a:cubicBezTo>
                  <a:cubicBezTo>
                    <a:pt x="1624" y="30"/>
                    <a:pt x="1622" y="41"/>
                    <a:pt x="1622" y="57"/>
                  </a:cubicBezTo>
                  <a:lnTo>
                    <a:pt x="1622" y="303"/>
                  </a:lnTo>
                  <a:lnTo>
                    <a:pt x="1615" y="303"/>
                  </a:lnTo>
                  <a:lnTo>
                    <a:pt x="1442" y="68"/>
                  </a:lnTo>
                  <a:lnTo>
                    <a:pt x="1442" y="248"/>
                  </a:lnTo>
                  <a:cubicBezTo>
                    <a:pt x="1442" y="265"/>
                    <a:pt x="1444" y="277"/>
                    <a:pt x="1447" y="281"/>
                  </a:cubicBezTo>
                  <a:cubicBezTo>
                    <a:pt x="1452" y="287"/>
                    <a:pt x="1460" y="290"/>
                    <a:pt x="1470" y="290"/>
                  </a:cubicBezTo>
                  <a:lnTo>
                    <a:pt x="1479" y="290"/>
                  </a:lnTo>
                  <a:lnTo>
                    <a:pt x="1479" y="298"/>
                  </a:lnTo>
                  <a:lnTo>
                    <a:pt x="1388" y="298"/>
                  </a:lnTo>
                  <a:lnTo>
                    <a:pt x="1388" y="290"/>
                  </a:lnTo>
                  <a:lnTo>
                    <a:pt x="1397" y="290"/>
                  </a:lnTo>
                  <a:cubicBezTo>
                    <a:pt x="1408" y="290"/>
                    <a:pt x="1416" y="286"/>
                    <a:pt x="1421" y="279"/>
                  </a:cubicBezTo>
                  <a:cubicBezTo>
                    <a:pt x="1424" y="274"/>
                    <a:pt x="1425" y="264"/>
                    <a:pt x="1425" y="248"/>
                  </a:cubicBezTo>
                  <a:lnTo>
                    <a:pt x="1425" y="45"/>
                  </a:lnTo>
                  <a:cubicBezTo>
                    <a:pt x="1417" y="35"/>
                    <a:pt x="1412" y="28"/>
                    <a:pt x="1408" y="25"/>
                  </a:cubicBezTo>
                  <a:cubicBezTo>
                    <a:pt x="1404" y="22"/>
                    <a:pt x="1398" y="19"/>
                    <a:pt x="1390" y="16"/>
                  </a:cubicBezTo>
                  <a:cubicBezTo>
                    <a:pt x="1387" y="15"/>
                    <a:pt x="1381" y="14"/>
                    <a:pt x="1373" y="14"/>
                  </a:cubicBezTo>
                  <a:lnTo>
                    <a:pt x="1373" y="6"/>
                  </a:lnTo>
                  <a:close/>
                  <a:moveTo>
                    <a:pt x="1847" y="22"/>
                  </a:moveTo>
                  <a:lnTo>
                    <a:pt x="1847" y="138"/>
                  </a:lnTo>
                  <a:lnTo>
                    <a:pt x="1905" y="138"/>
                  </a:lnTo>
                  <a:cubicBezTo>
                    <a:pt x="1920" y="138"/>
                    <a:pt x="1930" y="135"/>
                    <a:pt x="1935" y="130"/>
                  </a:cubicBezTo>
                  <a:cubicBezTo>
                    <a:pt x="1942" y="124"/>
                    <a:pt x="1945" y="112"/>
                    <a:pt x="1946" y="95"/>
                  </a:cubicBezTo>
                  <a:lnTo>
                    <a:pt x="1953" y="95"/>
                  </a:lnTo>
                  <a:lnTo>
                    <a:pt x="1953" y="197"/>
                  </a:lnTo>
                  <a:lnTo>
                    <a:pt x="1946" y="197"/>
                  </a:lnTo>
                  <a:cubicBezTo>
                    <a:pt x="1944" y="183"/>
                    <a:pt x="1942" y="173"/>
                    <a:pt x="1941" y="169"/>
                  </a:cubicBezTo>
                  <a:cubicBezTo>
                    <a:pt x="1938" y="164"/>
                    <a:pt x="1934" y="161"/>
                    <a:pt x="1929" y="158"/>
                  </a:cubicBezTo>
                  <a:cubicBezTo>
                    <a:pt x="1924" y="155"/>
                    <a:pt x="1916" y="153"/>
                    <a:pt x="1905" y="153"/>
                  </a:cubicBezTo>
                  <a:lnTo>
                    <a:pt x="1847" y="153"/>
                  </a:lnTo>
                  <a:lnTo>
                    <a:pt x="1847" y="249"/>
                  </a:lnTo>
                  <a:cubicBezTo>
                    <a:pt x="1847" y="262"/>
                    <a:pt x="1848" y="270"/>
                    <a:pt x="1849" y="273"/>
                  </a:cubicBezTo>
                  <a:cubicBezTo>
                    <a:pt x="1850" y="276"/>
                    <a:pt x="1851" y="278"/>
                    <a:pt x="1854" y="280"/>
                  </a:cubicBezTo>
                  <a:cubicBezTo>
                    <a:pt x="1857" y="281"/>
                    <a:pt x="1862" y="282"/>
                    <a:pt x="1869" y="282"/>
                  </a:cubicBezTo>
                  <a:lnTo>
                    <a:pt x="1913" y="282"/>
                  </a:lnTo>
                  <a:cubicBezTo>
                    <a:pt x="1928" y="282"/>
                    <a:pt x="1939" y="281"/>
                    <a:pt x="1946" y="279"/>
                  </a:cubicBezTo>
                  <a:cubicBezTo>
                    <a:pt x="1952" y="276"/>
                    <a:pt x="1959" y="272"/>
                    <a:pt x="1965" y="265"/>
                  </a:cubicBezTo>
                  <a:cubicBezTo>
                    <a:pt x="1973" y="256"/>
                    <a:pt x="1981" y="243"/>
                    <a:pt x="1990" y="225"/>
                  </a:cubicBezTo>
                  <a:lnTo>
                    <a:pt x="1997" y="225"/>
                  </a:lnTo>
                  <a:lnTo>
                    <a:pt x="1975" y="298"/>
                  </a:lnTo>
                  <a:lnTo>
                    <a:pt x="1772" y="298"/>
                  </a:lnTo>
                  <a:lnTo>
                    <a:pt x="1772" y="290"/>
                  </a:lnTo>
                  <a:lnTo>
                    <a:pt x="1782" y="290"/>
                  </a:lnTo>
                  <a:cubicBezTo>
                    <a:pt x="1788" y="290"/>
                    <a:pt x="1794" y="288"/>
                    <a:pt x="1799" y="285"/>
                  </a:cubicBezTo>
                  <a:cubicBezTo>
                    <a:pt x="1803" y="283"/>
                    <a:pt x="1806" y="279"/>
                    <a:pt x="1808" y="275"/>
                  </a:cubicBezTo>
                  <a:cubicBezTo>
                    <a:pt x="1809" y="270"/>
                    <a:pt x="1810" y="261"/>
                    <a:pt x="1810" y="247"/>
                  </a:cubicBezTo>
                  <a:lnTo>
                    <a:pt x="1810" y="57"/>
                  </a:lnTo>
                  <a:cubicBezTo>
                    <a:pt x="1810" y="39"/>
                    <a:pt x="1808" y="27"/>
                    <a:pt x="1805" y="23"/>
                  </a:cubicBezTo>
                  <a:cubicBezTo>
                    <a:pt x="1800" y="17"/>
                    <a:pt x="1792" y="14"/>
                    <a:pt x="1782" y="14"/>
                  </a:cubicBezTo>
                  <a:lnTo>
                    <a:pt x="1772" y="14"/>
                  </a:lnTo>
                  <a:lnTo>
                    <a:pt x="1772" y="6"/>
                  </a:lnTo>
                  <a:lnTo>
                    <a:pt x="1975" y="6"/>
                  </a:lnTo>
                  <a:lnTo>
                    <a:pt x="1978" y="70"/>
                  </a:lnTo>
                  <a:lnTo>
                    <a:pt x="1970" y="70"/>
                  </a:lnTo>
                  <a:cubicBezTo>
                    <a:pt x="1967" y="55"/>
                    <a:pt x="1964" y="44"/>
                    <a:pt x="1961" y="39"/>
                  </a:cubicBezTo>
                  <a:cubicBezTo>
                    <a:pt x="1958" y="33"/>
                    <a:pt x="1953" y="29"/>
                    <a:pt x="1946" y="26"/>
                  </a:cubicBezTo>
                  <a:cubicBezTo>
                    <a:pt x="1941" y="23"/>
                    <a:pt x="1932" y="22"/>
                    <a:pt x="1919" y="22"/>
                  </a:cubicBezTo>
                  <a:lnTo>
                    <a:pt x="1847" y="22"/>
                  </a:lnTo>
                  <a:close/>
                  <a:moveTo>
                    <a:pt x="2288" y="0"/>
                  </a:moveTo>
                  <a:lnTo>
                    <a:pt x="2288" y="101"/>
                  </a:lnTo>
                  <a:lnTo>
                    <a:pt x="2280" y="101"/>
                  </a:lnTo>
                  <a:cubicBezTo>
                    <a:pt x="2278" y="81"/>
                    <a:pt x="2274" y="66"/>
                    <a:pt x="2268" y="54"/>
                  </a:cubicBezTo>
                  <a:cubicBezTo>
                    <a:pt x="2262" y="43"/>
                    <a:pt x="2253" y="34"/>
                    <a:pt x="2242" y="27"/>
                  </a:cubicBezTo>
                  <a:cubicBezTo>
                    <a:pt x="2231" y="20"/>
                    <a:pt x="2220" y="17"/>
                    <a:pt x="2208" y="17"/>
                  </a:cubicBezTo>
                  <a:cubicBezTo>
                    <a:pt x="2194" y="17"/>
                    <a:pt x="2183" y="22"/>
                    <a:pt x="2174" y="31"/>
                  </a:cubicBezTo>
                  <a:cubicBezTo>
                    <a:pt x="2166" y="40"/>
                    <a:pt x="2161" y="50"/>
                    <a:pt x="2161" y="62"/>
                  </a:cubicBezTo>
                  <a:cubicBezTo>
                    <a:pt x="2161" y="71"/>
                    <a:pt x="2164" y="79"/>
                    <a:pt x="2170" y="86"/>
                  </a:cubicBezTo>
                  <a:cubicBezTo>
                    <a:pt x="2178" y="97"/>
                    <a:pt x="2197" y="111"/>
                    <a:pt x="2227" y="129"/>
                  </a:cubicBezTo>
                  <a:cubicBezTo>
                    <a:pt x="2251" y="144"/>
                    <a:pt x="2268" y="155"/>
                    <a:pt x="2277" y="163"/>
                  </a:cubicBezTo>
                  <a:cubicBezTo>
                    <a:pt x="2286" y="171"/>
                    <a:pt x="2293" y="180"/>
                    <a:pt x="2298" y="190"/>
                  </a:cubicBezTo>
                  <a:cubicBezTo>
                    <a:pt x="2303" y="201"/>
                    <a:pt x="2305" y="212"/>
                    <a:pt x="2305" y="224"/>
                  </a:cubicBezTo>
                  <a:cubicBezTo>
                    <a:pt x="2305" y="246"/>
                    <a:pt x="2297" y="265"/>
                    <a:pt x="2282" y="281"/>
                  </a:cubicBezTo>
                  <a:cubicBezTo>
                    <a:pt x="2266" y="297"/>
                    <a:pt x="2247" y="305"/>
                    <a:pt x="2222" y="305"/>
                  </a:cubicBezTo>
                  <a:cubicBezTo>
                    <a:pt x="2215" y="305"/>
                    <a:pt x="2207" y="304"/>
                    <a:pt x="2201" y="303"/>
                  </a:cubicBezTo>
                  <a:cubicBezTo>
                    <a:pt x="2197" y="302"/>
                    <a:pt x="2188" y="299"/>
                    <a:pt x="2176" y="295"/>
                  </a:cubicBezTo>
                  <a:cubicBezTo>
                    <a:pt x="2163" y="290"/>
                    <a:pt x="2155" y="288"/>
                    <a:pt x="2152" y="288"/>
                  </a:cubicBezTo>
                  <a:cubicBezTo>
                    <a:pt x="2149" y="288"/>
                    <a:pt x="2146" y="289"/>
                    <a:pt x="2144" y="291"/>
                  </a:cubicBezTo>
                  <a:cubicBezTo>
                    <a:pt x="2142" y="294"/>
                    <a:pt x="2141" y="298"/>
                    <a:pt x="2140" y="305"/>
                  </a:cubicBezTo>
                  <a:lnTo>
                    <a:pt x="2133" y="305"/>
                  </a:lnTo>
                  <a:lnTo>
                    <a:pt x="2133" y="205"/>
                  </a:lnTo>
                  <a:lnTo>
                    <a:pt x="2140" y="205"/>
                  </a:lnTo>
                  <a:cubicBezTo>
                    <a:pt x="2143" y="226"/>
                    <a:pt x="2148" y="241"/>
                    <a:pt x="2154" y="252"/>
                  </a:cubicBezTo>
                  <a:cubicBezTo>
                    <a:pt x="2159" y="262"/>
                    <a:pt x="2168" y="271"/>
                    <a:pt x="2180" y="278"/>
                  </a:cubicBezTo>
                  <a:cubicBezTo>
                    <a:pt x="2191" y="285"/>
                    <a:pt x="2204" y="288"/>
                    <a:pt x="2218" y="288"/>
                  </a:cubicBezTo>
                  <a:cubicBezTo>
                    <a:pt x="2234" y="288"/>
                    <a:pt x="2247" y="283"/>
                    <a:pt x="2256" y="274"/>
                  </a:cubicBezTo>
                  <a:cubicBezTo>
                    <a:pt x="2266" y="264"/>
                    <a:pt x="2270" y="253"/>
                    <a:pt x="2270" y="240"/>
                  </a:cubicBezTo>
                  <a:cubicBezTo>
                    <a:pt x="2270" y="233"/>
                    <a:pt x="2269" y="226"/>
                    <a:pt x="2265" y="219"/>
                  </a:cubicBezTo>
                  <a:cubicBezTo>
                    <a:pt x="2262" y="211"/>
                    <a:pt x="2256" y="204"/>
                    <a:pt x="2249" y="198"/>
                  </a:cubicBezTo>
                  <a:cubicBezTo>
                    <a:pt x="2244" y="194"/>
                    <a:pt x="2230" y="185"/>
                    <a:pt x="2207" y="171"/>
                  </a:cubicBezTo>
                  <a:cubicBezTo>
                    <a:pt x="2185" y="157"/>
                    <a:pt x="2169" y="146"/>
                    <a:pt x="2159" y="137"/>
                  </a:cubicBezTo>
                  <a:cubicBezTo>
                    <a:pt x="2150" y="129"/>
                    <a:pt x="2143" y="120"/>
                    <a:pt x="2138" y="110"/>
                  </a:cubicBezTo>
                  <a:cubicBezTo>
                    <a:pt x="2133" y="100"/>
                    <a:pt x="2130" y="89"/>
                    <a:pt x="2130" y="77"/>
                  </a:cubicBezTo>
                  <a:cubicBezTo>
                    <a:pt x="2130" y="56"/>
                    <a:pt x="2138" y="38"/>
                    <a:pt x="2152" y="22"/>
                  </a:cubicBezTo>
                  <a:cubicBezTo>
                    <a:pt x="2167" y="7"/>
                    <a:pt x="2185" y="0"/>
                    <a:pt x="2207" y="0"/>
                  </a:cubicBezTo>
                  <a:cubicBezTo>
                    <a:pt x="2221" y="0"/>
                    <a:pt x="2236" y="4"/>
                    <a:pt x="2252" y="11"/>
                  </a:cubicBezTo>
                  <a:cubicBezTo>
                    <a:pt x="2259" y="15"/>
                    <a:pt x="2264" y="17"/>
                    <a:pt x="2267" y="17"/>
                  </a:cubicBezTo>
                  <a:cubicBezTo>
                    <a:pt x="2270" y="17"/>
                    <a:pt x="2273" y="15"/>
                    <a:pt x="2275" y="13"/>
                  </a:cubicBezTo>
                  <a:cubicBezTo>
                    <a:pt x="2277" y="11"/>
                    <a:pt x="2279" y="7"/>
                    <a:pt x="2280" y="0"/>
                  </a:cubicBezTo>
                  <a:lnTo>
                    <a:pt x="2288" y="0"/>
                  </a:lnTo>
                  <a:close/>
                  <a:moveTo>
                    <a:pt x="2548" y="290"/>
                  </a:moveTo>
                  <a:lnTo>
                    <a:pt x="2548" y="298"/>
                  </a:lnTo>
                  <a:lnTo>
                    <a:pt x="2435" y="298"/>
                  </a:lnTo>
                  <a:lnTo>
                    <a:pt x="2435" y="290"/>
                  </a:lnTo>
                  <a:lnTo>
                    <a:pt x="2445" y="290"/>
                  </a:lnTo>
                  <a:cubicBezTo>
                    <a:pt x="2455" y="290"/>
                    <a:pt x="2463" y="287"/>
                    <a:pt x="2468" y="280"/>
                  </a:cubicBezTo>
                  <a:cubicBezTo>
                    <a:pt x="2471" y="275"/>
                    <a:pt x="2473" y="264"/>
                    <a:pt x="2473" y="246"/>
                  </a:cubicBezTo>
                  <a:lnTo>
                    <a:pt x="2473" y="58"/>
                  </a:lnTo>
                  <a:cubicBezTo>
                    <a:pt x="2473" y="43"/>
                    <a:pt x="2472" y="34"/>
                    <a:pt x="2470" y="29"/>
                  </a:cubicBezTo>
                  <a:cubicBezTo>
                    <a:pt x="2469" y="25"/>
                    <a:pt x="2466" y="22"/>
                    <a:pt x="2462" y="20"/>
                  </a:cubicBezTo>
                  <a:cubicBezTo>
                    <a:pt x="2457" y="16"/>
                    <a:pt x="2451" y="14"/>
                    <a:pt x="2445" y="14"/>
                  </a:cubicBezTo>
                  <a:lnTo>
                    <a:pt x="2435" y="14"/>
                  </a:lnTo>
                  <a:lnTo>
                    <a:pt x="2435" y="6"/>
                  </a:lnTo>
                  <a:lnTo>
                    <a:pt x="2548" y="6"/>
                  </a:lnTo>
                  <a:lnTo>
                    <a:pt x="2548" y="14"/>
                  </a:lnTo>
                  <a:lnTo>
                    <a:pt x="2538" y="14"/>
                  </a:lnTo>
                  <a:cubicBezTo>
                    <a:pt x="2528" y="14"/>
                    <a:pt x="2520" y="18"/>
                    <a:pt x="2515" y="25"/>
                  </a:cubicBezTo>
                  <a:cubicBezTo>
                    <a:pt x="2512" y="30"/>
                    <a:pt x="2510" y="41"/>
                    <a:pt x="2510" y="58"/>
                  </a:cubicBezTo>
                  <a:lnTo>
                    <a:pt x="2510" y="246"/>
                  </a:lnTo>
                  <a:cubicBezTo>
                    <a:pt x="2510" y="261"/>
                    <a:pt x="2511" y="271"/>
                    <a:pt x="2513" y="276"/>
                  </a:cubicBezTo>
                  <a:cubicBezTo>
                    <a:pt x="2514" y="279"/>
                    <a:pt x="2517" y="282"/>
                    <a:pt x="2521" y="285"/>
                  </a:cubicBezTo>
                  <a:cubicBezTo>
                    <a:pt x="2526" y="288"/>
                    <a:pt x="2532" y="290"/>
                    <a:pt x="2538" y="290"/>
                  </a:cubicBezTo>
                  <a:lnTo>
                    <a:pt x="2548" y="290"/>
                  </a:lnTo>
                  <a:close/>
                  <a:moveTo>
                    <a:pt x="2838" y="200"/>
                  </a:moveTo>
                  <a:lnTo>
                    <a:pt x="2737" y="200"/>
                  </a:lnTo>
                  <a:lnTo>
                    <a:pt x="2719" y="246"/>
                  </a:lnTo>
                  <a:cubicBezTo>
                    <a:pt x="2714" y="258"/>
                    <a:pt x="2712" y="266"/>
                    <a:pt x="2712" y="272"/>
                  </a:cubicBezTo>
                  <a:cubicBezTo>
                    <a:pt x="2712" y="276"/>
                    <a:pt x="2714" y="280"/>
                    <a:pt x="2718" y="284"/>
                  </a:cubicBezTo>
                  <a:cubicBezTo>
                    <a:pt x="2722" y="287"/>
                    <a:pt x="2730" y="289"/>
                    <a:pt x="2743" y="290"/>
                  </a:cubicBezTo>
                  <a:lnTo>
                    <a:pt x="2743" y="298"/>
                  </a:lnTo>
                  <a:lnTo>
                    <a:pt x="2660" y="298"/>
                  </a:lnTo>
                  <a:lnTo>
                    <a:pt x="2660" y="290"/>
                  </a:lnTo>
                  <a:cubicBezTo>
                    <a:pt x="2671" y="288"/>
                    <a:pt x="2678" y="285"/>
                    <a:pt x="2681" y="282"/>
                  </a:cubicBezTo>
                  <a:cubicBezTo>
                    <a:pt x="2688" y="275"/>
                    <a:pt x="2695" y="261"/>
                    <a:pt x="2703" y="240"/>
                  </a:cubicBezTo>
                  <a:lnTo>
                    <a:pt x="2795" y="0"/>
                  </a:lnTo>
                  <a:lnTo>
                    <a:pt x="2802" y="0"/>
                  </a:lnTo>
                  <a:lnTo>
                    <a:pt x="2894" y="242"/>
                  </a:lnTo>
                  <a:cubicBezTo>
                    <a:pt x="2901" y="262"/>
                    <a:pt x="2908" y="275"/>
                    <a:pt x="2914" y="280"/>
                  </a:cubicBezTo>
                  <a:cubicBezTo>
                    <a:pt x="2920" y="286"/>
                    <a:pt x="2928" y="289"/>
                    <a:pt x="2939" y="290"/>
                  </a:cubicBezTo>
                  <a:lnTo>
                    <a:pt x="2939" y="298"/>
                  </a:lnTo>
                  <a:lnTo>
                    <a:pt x="2835" y="298"/>
                  </a:lnTo>
                  <a:lnTo>
                    <a:pt x="2835" y="290"/>
                  </a:lnTo>
                  <a:cubicBezTo>
                    <a:pt x="2846" y="290"/>
                    <a:pt x="2853" y="288"/>
                    <a:pt x="2856" y="284"/>
                  </a:cubicBezTo>
                  <a:cubicBezTo>
                    <a:pt x="2860" y="281"/>
                    <a:pt x="2862" y="277"/>
                    <a:pt x="2862" y="272"/>
                  </a:cubicBezTo>
                  <a:cubicBezTo>
                    <a:pt x="2862" y="266"/>
                    <a:pt x="2859" y="256"/>
                    <a:pt x="2854" y="242"/>
                  </a:cubicBezTo>
                  <a:lnTo>
                    <a:pt x="2838" y="200"/>
                  </a:lnTo>
                  <a:close/>
                  <a:moveTo>
                    <a:pt x="2833" y="185"/>
                  </a:moveTo>
                  <a:lnTo>
                    <a:pt x="2788" y="67"/>
                  </a:lnTo>
                  <a:lnTo>
                    <a:pt x="2743" y="185"/>
                  </a:lnTo>
                  <a:lnTo>
                    <a:pt x="2833" y="185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028695">
                <a:defRPr/>
              </a:pPr>
              <a:endParaRPr lang="en-US" sz="2699" kern="0" dirty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B69F28EA-1184-47D8-B044-9E40438C9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5411" y="304800"/>
              <a:ext cx="1890697" cy="1288257"/>
            </a:xfrm>
            <a:custGeom>
              <a:avLst/>
              <a:gdLst>
                <a:gd name="T0" fmla="*/ 1890713 w 1191"/>
                <a:gd name="T1" fmla="*/ 1282700 h 812"/>
                <a:gd name="T2" fmla="*/ 944563 w 1191"/>
                <a:gd name="T3" fmla="*/ 0 h 812"/>
                <a:gd name="T4" fmla="*/ 0 w 1191"/>
                <a:gd name="T5" fmla="*/ 1289050 h 812"/>
                <a:gd name="T6" fmla="*/ 933450 w 1191"/>
                <a:gd name="T7" fmla="*/ 325438 h 812"/>
                <a:gd name="T8" fmla="*/ 944563 w 1191"/>
                <a:gd name="T9" fmla="*/ 153988 h 812"/>
                <a:gd name="T10" fmla="*/ 957263 w 1191"/>
                <a:gd name="T11" fmla="*/ 322263 h 812"/>
                <a:gd name="T12" fmla="*/ 1890713 w 1191"/>
                <a:gd name="T13" fmla="*/ 1282700 h 8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91" h="812">
                  <a:moveTo>
                    <a:pt x="1191" y="808"/>
                  </a:moveTo>
                  <a:lnTo>
                    <a:pt x="595" y="0"/>
                  </a:lnTo>
                  <a:lnTo>
                    <a:pt x="0" y="812"/>
                  </a:lnTo>
                  <a:lnTo>
                    <a:pt x="588" y="205"/>
                  </a:lnTo>
                  <a:lnTo>
                    <a:pt x="595" y="97"/>
                  </a:lnTo>
                  <a:lnTo>
                    <a:pt x="603" y="203"/>
                  </a:lnTo>
                  <a:lnTo>
                    <a:pt x="1191" y="808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16" name="Freeform 24">
              <a:extLst>
                <a:ext uri="{FF2B5EF4-FFF2-40B4-BE49-F238E27FC236}">
                  <a16:creationId xmlns:a16="http://schemas.microsoft.com/office/drawing/2014/main" id="{05A7C2AA-D320-4ACA-8671-AA0BEBBA780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7640" y="711995"/>
              <a:ext cx="838447" cy="957263"/>
            </a:xfrm>
            <a:custGeom>
              <a:avLst/>
              <a:gdLst>
                <a:gd name="T0" fmla="*/ 838200 w 528"/>
                <a:gd name="T1" fmla="*/ 0 h 604"/>
                <a:gd name="T2" fmla="*/ 0 w 528"/>
                <a:gd name="T3" fmla="*/ 958850 h 604"/>
                <a:gd name="T4" fmla="*/ 823913 w 528"/>
                <a:gd name="T5" fmla="*/ 222250 h 604"/>
                <a:gd name="T6" fmla="*/ 838200 w 528"/>
                <a:gd name="T7" fmla="*/ 0 h 60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8" h="604">
                  <a:moveTo>
                    <a:pt x="528" y="0"/>
                  </a:moveTo>
                  <a:lnTo>
                    <a:pt x="0" y="604"/>
                  </a:lnTo>
                  <a:lnTo>
                    <a:pt x="519" y="140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17" name="Freeform 25">
              <a:extLst>
                <a:ext uri="{FF2B5EF4-FFF2-40B4-BE49-F238E27FC236}">
                  <a16:creationId xmlns:a16="http://schemas.microsoft.com/office/drawing/2014/main" id="{8B561D9F-509C-417D-A2CB-4DB589791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432" y="711995"/>
              <a:ext cx="853120" cy="969168"/>
            </a:xfrm>
            <a:custGeom>
              <a:avLst/>
              <a:gdLst>
                <a:gd name="T0" fmla="*/ 0 w 537"/>
                <a:gd name="T1" fmla="*/ 0 h 611"/>
                <a:gd name="T2" fmla="*/ 852488 w 537"/>
                <a:gd name="T3" fmla="*/ 969963 h 611"/>
                <a:gd name="T4" fmla="*/ 15875 w 537"/>
                <a:gd name="T5" fmla="*/ 230188 h 611"/>
                <a:gd name="T6" fmla="*/ 0 w 537"/>
                <a:gd name="T7" fmla="*/ 0 h 6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37" h="611">
                  <a:moveTo>
                    <a:pt x="0" y="0"/>
                  </a:moveTo>
                  <a:lnTo>
                    <a:pt x="537" y="611"/>
                  </a:lnTo>
                  <a:lnTo>
                    <a:pt x="10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841593AC-78B4-4782-BC5B-019359097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7252" y="1097757"/>
              <a:ext cx="601586" cy="573881"/>
            </a:xfrm>
            <a:custGeom>
              <a:avLst/>
              <a:gdLst>
                <a:gd name="T0" fmla="*/ 601663 w 379"/>
                <a:gd name="T1" fmla="*/ 0 h 362"/>
                <a:gd name="T2" fmla="*/ 0 w 379"/>
                <a:gd name="T3" fmla="*/ 574675 h 362"/>
                <a:gd name="T4" fmla="*/ 592138 w 379"/>
                <a:gd name="T5" fmla="*/ 136525 h 362"/>
                <a:gd name="T6" fmla="*/ 601663 w 379"/>
                <a:gd name="T7" fmla="*/ 0 h 3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9" h="362">
                  <a:moveTo>
                    <a:pt x="379" y="0"/>
                  </a:moveTo>
                  <a:lnTo>
                    <a:pt x="0" y="362"/>
                  </a:lnTo>
                  <a:lnTo>
                    <a:pt x="373" y="86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5AB471AD-AFE2-4DF6-A047-7A9CA4DEC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2683" y="1090613"/>
              <a:ext cx="617678" cy="559544"/>
            </a:xfrm>
            <a:custGeom>
              <a:avLst/>
              <a:gdLst>
                <a:gd name="T0" fmla="*/ 0 w 395"/>
                <a:gd name="T1" fmla="*/ 0 h 378"/>
                <a:gd name="T2" fmla="*/ 627063 w 395"/>
                <a:gd name="T3" fmla="*/ 600075 h 378"/>
                <a:gd name="T4" fmla="*/ 9525 w 395"/>
                <a:gd name="T5" fmla="*/ 141288 h 378"/>
                <a:gd name="T6" fmla="*/ 0 w 395"/>
                <a:gd name="T7" fmla="*/ 0 h 37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95" h="378">
                  <a:moveTo>
                    <a:pt x="0" y="0"/>
                  </a:moveTo>
                  <a:lnTo>
                    <a:pt x="395" y="378"/>
                  </a:lnTo>
                  <a:lnTo>
                    <a:pt x="6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8AA9AAE7-6AF7-4AB7-BD7D-E1CC5CAD7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3644" y="1431132"/>
              <a:ext cx="343763" cy="252413"/>
            </a:xfrm>
            <a:custGeom>
              <a:avLst/>
              <a:gdLst>
                <a:gd name="T0" fmla="*/ 0 w 217"/>
                <a:gd name="T1" fmla="*/ 0 h 158"/>
                <a:gd name="T2" fmla="*/ 7938 w 217"/>
                <a:gd name="T3" fmla="*/ 98425 h 158"/>
                <a:gd name="T4" fmla="*/ 344488 w 217"/>
                <a:gd name="T5" fmla="*/ 250825 h 158"/>
                <a:gd name="T6" fmla="*/ 0 w 217"/>
                <a:gd name="T7" fmla="*/ 0 h 1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7" h="158">
                  <a:moveTo>
                    <a:pt x="0" y="0"/>
                  </a:moveTo>
                  <a:lnTo>
                    <a:pt x="5" y="62"/>
                  </a:lnTo>
                  <a:lnTo>
                    <a:pt x="217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21" name="Freeform 29">
              <a:extLst>
                <a:ext uri="{FF2B5EF4-FFF2-40B4-BE49-F238E27FC236}">
                  <a16:creationId xmlns:a16="http://schemas.microsoft.com/office/drawing/2014/main" id="{83B15C46-6D97-4F71-9046-60EA92608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8306" y="1431132"/>
              <a:ext cx="339571" cy="257175"/>
            </a:xfrm>
            <a:custGeom>
              <a:avLst/>
              <a:gdLst>
                <a:gd name="T0" fmla="*/ 339725 w 214"/>
                <a:gd name="T1" fmla="*/ 0 h 162"/>
                <a:gd name="T2" fmla="*/ 0 w 214"/>
                <a:gd name="T3" fmla="*/ 257175 h 162"/>
                <a:gd name="T4" fmla="*/ 333375 w 214"/>
                <a:gd name="T5" fmla="*/ 101600 h 162"/>
                <a:gd name="T6" fmla="*/ 339725 w 214"/>
                <a:gd name="T7" fmla="*/ 0 h 1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4" h="162">
                  <a:moveTo>
                    <a:pt x="214" y="0"/>
                  </a:moveTo>
                  <a:lnTo>
                    <a:pt x="0" y="162"/>
                  </a:lnTo>
                  <a:lnTo>
                    <a:pt x="210" y="64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22" name="Freeform 30">
              <a:extLst>
                <a:ext uri="{FF2B5EF4-FFF2-40B4-BE49-F238E27FC236}">
                  <a16:creationId xmlns:a16="http://schemas.microsoft.com/office/drawing/2014/main" id="{F30FA475-8B91-45FB-835F-AE414F1FBB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413" y="1693070"/>
              <a:ext cx="280880" cy="152400"/>
            </a:xfrm>
            <a:custGeom>
              <a:avLst/>
              <a:gdLst>
                <a:gd name="T0" fmla="*/ 0 w 177"/>
                <a:gd name="T1" fmla="*/ 0 h 97"/>
                <a:gd name="T2" fmla="*/ 280988 w 177"/>
                <a:gd name="T3" fmla="*/ 153988 h 97"/>
                <a:gd name="T4" fmla="*/ 6350 w 177"/>
                <a:gd name="T5" fmla="*/ 115888 h 97"/>
                <a:gd name="T6" fmla="*/ 0 w 177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7" h="97">
                  <a:moveTo>
                    <a:pt x="0" y="0"/>
                  </a:moveTo>
                  <a:lnTo>
                    <a:pt x="177" y="97"/>
                  </a:lnTo>
                  <a:lnTo>
                    <a:pt x="4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23" name="Freeform 31">
              <a:extLst>
                <a:ext uri="{FF2B5EF4-FFF2-40B4-BE49-F238E27FC236}">
                  <a16:creationId xmlns:a16="http://schemas.microsoft.com/office/drawing/2014/main" id="{ABCE7D89-4894-4856-A7AC-40F0B8C750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8131" y="1695450"/>
              <a:ext cx="282976" cy="147638"/>
            </a:xfrm>
            <a:custGeom>
              <a:avLst/>
              <a:gdLst>
                <a:gd name="T0" fmla="*/ 282575 w 178"/>
                <a:gd name="T1" fmla="*/ 0 h 93"/>
                <a:gd name="T2" fmla="*/ 276225 w 178"/>
                <a:gd name="T3" fmla="*/ 112713 h 93"/>
                <a:gd name="T4" fmla="*/ 0 w 178"/>
                <a:gd name="T5" fmla="*/ 147638 h 93"/>
                <a:gd name="T6" fmla="*/ 282575 w 178"/>
                <a:gd name="T7" fmla="*/ 0 h 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8" h="93">
                  <a:moveTo>
                    <a:pt x="178" y="0"/>
                  </a:moveTo>
                  <a:lnTo>
                    <a:pt x="174" y="71"/>
                  </a:lnTo>
                  <a:lnTo>
                    <a:pt x="0" y="9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24" name="Freeform 32">
              <a:extLst>
                <a:ext uri="{FF2B5EF4-FFF2-40B4-BE49-F238E27FC236}">
                  <a16:creationId xmlns:a16="http://schemas.microsoft.com/office/drawing/2014/main" id="{382D163C-0B2C-4360-824B-7EF7D4BE0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9612" y="3048000"/>
              <a:ext cx="2431496" cy="223838"/>
            </a:xfrm>
            <a:custGeom>
              <a:avLst/>
              <a:gdLst>
                <a:gd name="T0" fmla="*/ 2432050 w 1532"/>
                <a:gd name="T1" fmla="*/ 0 h 141"/>
                <a:gd name="T2" fmla="*/ 0 w 1532"/>
                <a:gd name="T3" fmla="*/ 223838 h 141"/>
                <a:gd name="T4" fmla="*/ 2424113 w 1532"/>
                <a:gd name="T5" fmla="*/ 103188 h 141"/>
                <a:gd name="T6" fmla="*/ 2432050 w 1532"/>
                <a:gd name="T7" fmla="*/ 0 h 14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32" h="141">
                  <a:moveTo>
                    <a:pt x="1532" y="0"/>
                  </a:moveTo>
                  <a:lnTo>
                    <a:pt x="0" y="141"/>
                  </a:lnTo>
                  <a:lnTo>
                    <a:pt x="1527" y="65"/>
                  </a:lnTo>
                  <a:lnTo>
                    <a:pt x="1532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25" name="Freeform 33">
              <a:extLst>
                <a:ext uri="{FF2B5EF4-FFF2-40B4-BE49-F238E27FC236}">
                  <a16:creationId xmlns:a16="http://schemas.microsoft.com/office/drawing/2014/main" id="{DB362BE7-3702-4B1E-9CFB-F053F5E0F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8316" y="3048000"/>
              <a:ext cx="2592897" cy="228600"/>
            </a:xfrm>
            <a:custGeom>
              <a:avLst/>
              <a:gdLst>
                <a:gd name="T0" fmla="*/ 0 w 1633"/>
                <a:gd name="T1" fmla="*/ 0 h 144"/>
                <a:gd name="T2" fmla="*/ 2592388 w 1633"/>
                <a:gd name="T3" fmla="*/ 228600 h 144"/>
                <a:gd name="T4" fmla="*/ 7938 w 1633"/>
                <a:gd name="T5" fmla="*/ 96838 h 144"/>
                <a:gd name="T6" fmla="*/ 0 w 1633"/>
                <a:gd name="T7" fmla="*/ 0 h 1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33" h="144">
                  <a:moveTo>
                    <a:pt x="0" y="0"/>
                  </a:moveTo>
                  <a:lnTo>
                    <a:pt x="1633" y="144"/>
                  </a:lnTo>
                  <a:lnTo>
                    <a:pt x="5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E3C1710-D323-4BCB-94E6-C1F784233C4E}"/>
              </a:ext>
            </a:extLst>
          </p:cNvPr>
          <p:cNvGrpSpPr/>
          <p:nvPr/>
        </p:nvGrpSpPr>
        <p:grpSpPr>
          <a:xfrm>
            <a:off x="228600" y="1028700"/>
            <a:ext cx="11446014" cy="124562"/>
            <a:chOff x="4348510" y="523450"/>
            <a:chExt cx="9367490" cy="138025"/>
          </a:xfrm>
        </p:grpSpPr>
        <p:sp>
          <p:nvSpPr>
            <p:cNvPr id="27" name="AutoShape 7">
              <a:extLst>
                <a:ext uri="{FF2B5EF4-FFF2-40B4-BE49-F238E27FC236}">
                  <a16:creationId xmlns:a16="http://schemas.microsoft.com/office/drawing/2014/main" id="{141136AD-842E-482E-B848-24CB9F94DAC5}"/>
                </a:ext>
              </a:extLst>
            </p:cNvPr>
            <p:cNvSpPr/>
            <p:nvPr/>
          </p:nvSpPr>
          <p:spPr>
            <a:xfrm>
              <a:off x="4348510" y="523450"/>
              <a:ext cx="9367490" cy="46028"/>
            </a:xfrm>
            <a:prstGeom prst="rect">
              <a:avLst/>
            </a:prstGeom>
            <a:solidFill>
              <a:srgbClr val="1D2345"/>
            </a:solidFill>
          </p:spPr>
        </p:sp>
        <p:sp>
          <p:nvSpPr>
            <p:cNvPr id="28" name="AutoShape 7">
              <a:extLst>
                <a:ext uri="{FF2B5EF4-FFF2-40B4-BE49-F238E27FC236}">
                  <a16:creationId xmlns:a16="http://schemas.microsoft.com/office/drawing/2014/main" id="{9B3B150F-30F8-4D32-90D6-6092504EF075}"/>
                </a:ext>
              </a:extLst>
            </p:cNvPr>
            <p:cNvSpPr/>
            <p:nvPr/>
          </p:nvSpPr>
          <p:spPr>
            <a:xfrm>
              <a:off x="4348510" y="569478"/>
              <a:ext cx="9367490" cy="46028"/>
            </a:xfrm>
            <a:prstGeom prst="rect">
              <a:avLst/>
            </a:prstGeom>
            <a:solidFill>
              <a:srgbClr val="F29801"/>
            </a:solidFill>
          </p:spPr>
        </p:sp>
        <p:sp>
          <p:nvSpPr>
            <p:cNvPr id="29" name="AutoShape 7">
              <a:extLst>
                <a:ext uri="{FF2B5EF4-FFF2-40B4-BE49-F238E27FC236}">
                  <a16:creationId xmlns:a16="http://schemas.microsoft.com/office/drawing/2014/main" id="{91EA630D-D3A6-4F28-BE06-3B410AA15EC9}"/>
                </a:ext>
              </a:extLst>
            </p:cNvPr>
            <p:cNvSpPr/>
            <p:nvPr/>
          </p:nvSpPr>
          <p:spPr>
            <a:xfrm>
              <a:off x="4348510" y="615447"/>
              <a:ext cx="9367490" cy="46028"/>
            </a:xfrm>
            <a:prstGeom prst="rect">
              <a:avLst/>
            </a:prstGeom>
            <a:solidFill>
              <a:srgbClr val="1C2242"/>
            </a:solidFill>
          </p:spPr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209AB12-0227-4429-82CC-C8E9EBB488F7}"/>
              </a:ext>
            </a:extLst>
          </p:cNvPr>
          <p:cNvGrpSpPr/>
          <p:nvPr/>
        </p:nvGrpSpPr>
        <p:grpSpPr>
          <a:xfrm>
            <a:off x="0" y="8439980"/>
            <a:ext cx="13716000" cy="1848367"/>
            <a:chOff x="0" y="8439980"/>
            <a:chExt cx="13716000" cy="1848367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45C386C-E26A-429F-B207-403362E36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9215268"/>
              <a:ext cx="2569128" cy="728832"/>
            </a:xfrm>
            <a:prstGeom prst="rect">
              <a:avLst/>
            </a:prstGeom>
          </p:spPr>
        </p:pic>
        <p:sp>
          <p:nvSpPr>
            <p:cNvPr id="32" name="TextBox 3">
              <a:extLst>
                <a:ext uri="{FF2B5EF4-FFF2-40B4-BE49-F238E27FC236}">
                  <a16:creationId xmlns:a16="http://schemas.microsoft.com/office/drawing/2014/main" id="{CB516CFF-AD2F-4A06-B25B-BBE409860B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0045800"/>
              <a:ext cx="11964026" cy="241200"/>
            </a:xfrm>
            <a:prstGeom prst="rect">
              <a:avLst/>
            </a:prstGeom>
            <a:solidFill>
              <a:srgbClr val="1D2345"/>
            </a:solidFill>
            <a:ln>
              <a:noFill/>
            </a:ln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30204" pitchFamily="34" charset="0"/>
                  <a:ea typeface="+mn-ea"/>
                  <a:cs typeface="+mn-cs"/>
                </a:rPr>
                <a:t>PT. </a:t>
              </a:r>
              <a:r>
                <a:rPr kumimoji="0" lang="en-US" alt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30204" pitchFamily="34" charset="0"/>
                  <a:ea typeface="+mn-ea"/>
                  <a:cs typeface="+mn-cs"/>
                </a:rPr>
                <a:t>Audemars</a:t>
              </a: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30204" pitchFamily="34" charset="0"/>
                  <a:ea typeface="+mn-ea"/>
                  <a:cs typeface="+mn-cs"/>
                </a:rPr>
                <a:t> Indonesia, 2021</a:t>
              </a:r>
            </a:p>
          </p:txBody>
        </p:sp>
        <p:sp>
          <p:nvSpPr>
            <p:cNvPr id="33" name="Freeform 3">
              <a:extLst>
                <a:ext uri="{FF2B5EF4-FFF2-40B4-BE49-F238E27FC236}">
                  <a16:creationId xmlns:a16="http://schemas.microsoft.com/office/drawing/2014/main" id="{3B75DD9E-FD04-4EA7-8F7F-3703B4254D8E}"/>
                </a:ext>
              </a:extLst>
            </p:cNvPr>
            <p:cNvSpPr/>
            <p:nvPr/>
          </p:nvSpPr>
          <p:spPr>
            <a:xfrm rot="5400000">
              <a:off x="11945651" y="10064753"/>
              <a:ext cx="241968" cy="205219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2242"/>
            </a:solidFill>
            <a:ln>
              <a:noFill/>
              <a:prstDash val="sysDash"/>
            </a:ln>
          </p:spPr>
          <p:txBody>
            <a:bodyPr/>
            <a:lstStyle/>
            <a:p>
              <a:endParaRPr lang="en-US" sz="1350" dirty="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832A9DC-7A07-4922-8148-51BD5DD8DFB6}"/>
                </a:ext>
              </a:extLst>
            </p:cNvPr>
            <p:cNvGrpSpPr/>
            <p:nvPr/>
          </p:nvGrpSpPr>
          <p:grpSpPr>
            <a:xfrm>
              <a:off x="12192000" y="8439980"/>
              <a:ext cx="1524000" cy="1847020"/>
              <a:chOff x="761999" y="8350580"/>
              <a:chExt cx="672958" cy="815595"/>
            </a:xfrm>
          </p:grpSpPr>
          <p:grpSp>
            <p:nvGrpSpPr>
              <p:cNvPr id="35" name="Group 2">
                <a:extLst>
                  <a:ext uri="{FF2B5EF4-FFF2-40B4-BE49-F238E27FC236}">
                    <a16:creationId xmlns:a16="http://schemas.microsoft.com/office/drawing/2014/main" id="{2A1655E9-215F-4CD2-A6C7-AF411F71E2FE}"/>
                  </a:ext>
                </a:extLst>
              </p:cNvPr>
              <p:cNvGrpSpPr>
                <a:grpSpLocks/>
              </p:cNvGrpSpPr>
              <p:nvPr/>
            </p:nvGrpSpPr>
            <p:grpSpPr>
              <a:xfrm rot="16200000">
                <a:off x="695424" y="8426644"/>
                <a:ext cx="806106" cy="672955"/>
                <a:chOff x="0" y="-1060605"/>
                <a:chExt cx="6350000" cy="6339840"/>
              </a:xfrm>
              <a:solidFill>
                <a:srgbClr val="1D2345"/>
              </a:solidFill>
            </p:grpSpPr>
            <p:sp>
              <p:nvSpPr>
                <p:cNvPr id="43" name="Freeform 3">
                  <a:extLst>
                    <a:ext uri="{FF2B5EF4-FFF2-40B4-BE49-F238E27FC236}">
                      <a16:creationId xmlns:a16="http://schemas.microsoft.com/office/drawing/2014/main" id="{EB6221FC-36C9-4046-B125-844FB0F73F51}"/>
                    </a:ext>
                  </a:extLst>
                </p:cNvPr>
                <p:cNvSpPr/>
                <p:nvPr/>
              </p:nvSpPr>
              <p:spPr>
                <a:xfrm>
                  <a:off x="0" y="-1060605"/>
                  <a:ext cx="6350000" cy="6339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  <a:prstDash val="sysDash"/>
                </a:ln>
              </p:spPr>
              <p:txBody>
                <a:bodyPr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36" name="Group 2">
                <a:extLst>
                  <a:ext uri="{FF2B5EF4-FFF2-40B4-BE49-F238E27FC236}">
                    <a16:creationId xmlns:a16="http://schemas.microsoft.com/office/drawing/2014/main" id="{D3FE8369-05BD-469B-B1F3-20BE5BB859D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6200000">
                <a:off x="1037802" y="8827930"/>
                <a:ext cx="259106" cy="201333"/>
                <a:chOff x="0" y="-1060605"/>
                <a:chExt cx="6350000" cy="6339840"/>
              </a:xfrm>
              <a:solidFill>
                <a:schemeClr val="bg1"/>
              </a:solidFill>
            </p:grpSpPr>
            <p:sp>
              <p:nvSpPr>
                <p:cNvPr id="42" name="Freeform 3">
                  <a:extLst>
                    <a:ext uri="{FF2B5EF4-FFF2-40B4-BE49-F238E27FC236}">
                      <a16:creationId xmlns:a16="http://schemas.microsoft.com/office/drawing/2014/main" id="{4B2B1F08-86AC-4E6B-B84F-5A3293D5A788}"/>
                    </a:ext>
                  </a:extLst>
                </p:cNvPr>
                <p:cNvSpPr/>
                <p:nvPr/>
              </p:nvSpPr>
              <p:spPr>
                <a:xfrm>
                  <a:off x="0" y="-1060605"/>
                  <a:ext cx="6350000" cy="6339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  <a:prstDash val="sysDash"/>
                </a:ln>
              </p:spPr>
              <p:txBody>
                <a:bodyPr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37" name="Group 2">
                <a:extLst>
                  <a:ext uri="{FF2B5EF4-FFF2-40B4-BE49-F238E27FC236}">
                    <a16:creationId xmlns:a16="http://schemas.microsoft.com/office/drawing/2014/main" id="{BDF42528-66A2-466F-B53A-92A57E2C244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6200000">
                <a:off x="948579" y="8947369"/>
                <a:ext cx="234085" cy="203470"/>
                <a:chOff x="-68524" y="-1367811"/>
                <a:chExt cx="6261752" cy="6407154"/>
              </a:xfrm>
              <a:solidFill>
                <a:schemeClr val="bg1"/>
              </a:solidFill>
            </p:grpSpPr>
            <p:sp>
              <p:nvSpPr>
                <p:cNvPr id="41" name="Freeform 3">
                  <a:extLst>
                    <a:ext uri="{FF2B5EF4-FFF2-40B4-BE49-F238E27FC236}">
                      <a16:creationId xmlns:a16="http://schemas.microsoft.com/office/drawing/2014/main" id="{AE3217B9-BAC3-4D9E-AD6D-CCD085261240}"/>
                    </a:ext>
                  </a:extLst>
                </p:cNvPr>
                <p:cNvSpPr/>
                <p:nvPr/>
              </p:nvSpPr>
              <p:spPr>
                <a:xfrm>
                  <a:off x="-68524" y="-1367811"/>
                  <a:ext cx="6261752" cy="6407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  <a:prstDash val="sysDash"/>
                </a:ln>
              </p:spPr>
              <p:txBody>
                <a:bodyPr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38" name="Group 2">
                <a:extLst>
                  <a:ext uri="{FF2B5EF4-FFF2-40B4-BE49-F238E27FC236}">
                    <a16:creationId xmlns:a16="http://schemas.microsoft.com/office/drawing/2014/main" id="{A2EDDB31-3894-4557-B1D0-CF86306D318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6200000">
                <a:off x="1068623" y="9067414"/>
                <a:ext cx="106846" cy="90619"/>
                <a:chOff x="-69613" y="-1593535"/>
                <a:chExt cx="6350000" cy="6339840"/>
              </a:xfrm>
              <a:solidFill>
                <a:srgbClr val="1C2242"/>
              </a:solidFill>
            </p:grpSpPr>
            <p:sp>
              <p:nvSpPr>
                <p:cNvPr id="40" name="Freeform 3">
                  <a:extLst>
                    <a:ext uri="{FF2B5EF4-FFF2-40B4-BE49-F238E27FC236}">
                      <a16:creationId xmlns:a16="http://schemas.microsoft.com/office/drawing/2014/main" id="{3B482697-4BE1-4B3B-9DB6-3C8814C3CC09}"/>
                    </a:ext>
                  </a:extLst>
                </p:cNvPr>
                <p:cNvSpPr/>
                <p:nvPr/>
              </p:nvSpPr>
              <p:spPr>
                <a:xfrm>
                  <a:off x="-69613" y="-1593535"/>
                  <a:ext cx="6350000" cy="6339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  <a:prstDash val="sysDash"/>
                </a:ln>
              </p:spPr>
              <p:txBody>
                <a:bodyPr/>
                <a:lstStyle/>
                <a:p>
                  <a:endParaRPr lang="en-US" sz="1350" dirty="0"/>
                </a:p>
              </p:txBody>
            </p:sp>
          </p:grpSp>
          <p:sp>
            <p:nvSpPr>
              <p:cNvPr id="39" name="Freeform 3">
                <a:extLst>
                  <a:ext uri="{FF2B5EF4-FFF2-40B4-BE49-F238E27FC236}">
                    <a16:creationId xmlns:a16="http://schemas.microsoft.com/office/drawing/2014/main" id="{215F53C6-B435-4CB7-AD2A-E461C6C87091}"/>
                  </a:ext>
                </a:extLst>
              </p:cNvPr>
              <p:cNvSpPr/>
              <p:nvPr/>
            </p:nvSpPr>
            <p:spPr>
              <a:xfrm rot="16200000">
                <a:off x="1197527" y="8372256"/>
                <a:ext cx="259106" cy="2157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  <a:prstDash val="sysDash"/>
              </a:ln>
            </p:spPr>
            <p:txBody>
              <a:bodyPr/>
              <a:lstStyle/>
              <a:p>
                <a:endParaRPr lang="en-US" sz="1350" dirty="0"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423606" y="158187"/>
            <a:ext cx="6281994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50"/>
              </a:lnSpc>
            </a:pPr>
            <a:r>
              <a:rPr lang="en-US" sz="6000" b="1" spc="281" dirty="0">
                <a:solidFill>
                  <a:srgbClr val="002060"/>
                </a:solidFill>
                <a:latin typeface="+mj-lt"/>
              </a:rPr>
              <a:t>INSTALASI FAST</a:t>
            </a:r>
          </a:p>
        </p:txBody>
      </p:sp>
      <p:grpSp>
        <p:nvGrpSpPr>
          <p:cNvPr id="10" name="Group 8">
            <a:extLst>
              <a:ext uri="{FF2B5EF4-FFF2-40B4-BE49-F238E27FC236}">
                <a16:creationId xmlns:a16="http://schemas.microsoft.com/office/drawing/2014/main" id="{FE8F2A15-7EEA-40FD-853B-0712B930129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734800" y="146843"/>
            <a:ext cx="1983706" cy="942790"/>
            <a:chOff x="5789612" y="304800"/>
            <a:chExt cx="5181601" cy="29718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Freeform 21">
              <a:extLst>
                <a:ext uri="{FF2B5EF4-FFF2-40B4-BE49-F238E27FC236}">
                  <a16:creationId xmlns:a16="http://schemas.microsoft.com/office/drawing/2014/main" id="{DC43CF5B-84AE-483E-9403-83C89C3874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66402" y="1981200"/>
              <a:ext cx="3091772" cy="535782"/>
            </a:xfrm>
            <a:custGeom>
              <a:avLst/>
              <a:gdLst>
                <a:gd name="T0" fmla="*/ 103 w 3913"/>
                <a:gd name="T1" fmla="*/ 507 h 545"/>
                <a:gd name="T2" fmla="*/ 38 w 3913"/>
                <a:gd name="T3" fmla="*/ 504 h 545"/>
                <a:gd name="T4" fmla="*/ 451 w 3913"/>
                <a:gd name="T5" fmla="*/ 501 h 545"/>
                <a:gd name="T6" fmla="*/ 349 w 3913"/>
                <a:gd name="T7" fmla="*/ 508 h 545"/>
                <a:gd name="T8" fmla="*/ 228 w 3913"/>
                <a:gd name="T9" fmla="*/ 119 h 545"/>
                <a:gd name="T10" fmla="*/ 1005 w 3913"/>
                <a:gd name="T11" fmla="*/ 11 h 545"/>
                <a:gd name="T12" fmla="*/ 938 w 3913"/>
                <a:gd name="T13" fmla="*/ 318 h 545"/>
                <a:gd name="T14" fmla="*/ 586 w 3913"/>
                <a:gd name="T15" fmla="*/ 436 h 545"/>
                <a:gd name="T16" fmla="*/ 507 w 3913"/>
                <a:gd name="T17" fmla="*/ 26 h 545"/>
                <a:gd name="T18" fmla="*/ 650 w 3913"/>
                <a:gd name="T19" fmla="*/ 46 h 545"/>
                <a:gd name="T20" fmla="*/ 702 w 3913"/>
                <a:gd name="T21" fmla="*/ 498 h 545"/>
                <a:gd name="T22" fmla="*/ 907 w 3913"/>
                <a:gd name="T23" fmla="*/ 104 h 545"/>
                <a:gd name="T24" fmla="*/ 1025 w 3913"/>
                <a:gd name="T25" fmla="*/ 519 h 545"/>
                <a:gd name="T26" fmla="*/ 1082 w 3913"/>
                <a:gd name="T27" fmla="*/ 43 h 545"/>
                <a:gd name="T28" fmla="*/ 1374 w 3913"/>
                <a:gd name="T29" fmla="*/ 38 h 545"/>
                <a:gd name="T30" fmla="*/ 1025 w 3913"/>
                <a:gd name="T31" fmla="*/ 533 h 545"/>
                <a:gd name="T32" fmla="*/ 1364 w 3913"/>
                <a:gd name="T33" fmla="*/ 103 h 545"/>
                <a:gd name="T34" fmla="*/ 1669 w 3913"/>
                <a:gd name="T35" fmla="*/ 246 h 545"/>
                <a:gd name="T36" fmla="*/ 1858 w 3913"/>
                <a:gd name="T37" fmla="*/ 352 h 545"/>
                <a:gd name="T38" fmla="*/ 1669 w 3913"/>
                <a:gd name="T39" fmla="*/ 274 h 545"/>
                <a:gd name="T40" fmla="*/ 1787 w 3913"/>
                <a:gd name="T41" fmla="*/ 505 h 545"/>
                <a:gd name="T42" fmla="*/ 1896 w 3913"/>
                <a:gd name="T43" fmla="*/ 533 h 545"/>
                <a:gd name="T44" fmla="*/ 1599 w 3913"/>
                <a:gd name="T45" fmla="*/ 491 h 545"/>
                <a:gd name="T46" fmla="*/ 1536 w 3913"/>
                <a:gd name="T47" fmla="*/ 26 h 545"/>
                <a:gd name="T48" fmla="*/ 1872 w 3913"/>
                <a:gd name="T49" fmla="*/ 69 h 545"/>
                <a:gd name="T50" fmla="*/ 2061 w 3913"/>
                <a:gd name="T51" fmla="*/ 94 h 545"/>
                <a:gd name="T52" fmla="*/ 2127 w 3913"/>
                <a:gd name="T53" fmla="*/ 533 h 545"/>
                <a:gd name="T54" fmla="*/ 2030 w 3913"/>
                <a:gd name="T55" fmla="*/ 443 h 545"/>
                <a:gd name="T56" fmla="*/ 1964 w 3913"/>
                <a:gd name="T57" fmla="*/ 11 h 545"/>
                <a:gd name="T58" fmla="*/ 2565 w 3913"/>
                <a:gd name="T59" fmla="*/ 26 h 545"/>
                <a:gd name="T60" fmla="*/ 2508 w 3913"/>
                <a:gd name="T61" fmla="*/ 503 h 545"/>
                <a:gd name="T62" fmla="*/ 2366 w 3913"/>
                <a:gd name="T63" fmla="*/ 519 h 545"/>
                <a:gd name="T64" fmla="*/ 2252 w 3913"/>
                <a:gd name="T65" fmla="*/ 533 h 545"/>
                <a:gd name="T66" fmla="*/ 2678 w 3913"/>
                <a:gd name="T67" fmla="*/ 486 h 545"/>
                <a:gd name="T68" fmla="*/ 2585 w 3913"/>
                <a:gd name="T69" fmla="*/ 519 h 545"/>
                <a:gd name="T70" fmla="*/ 3000 w 3913"/>
                <a:gd name="T71" fmla="*/ 433 h 545"/>
                <a:gd name="T72" fmla="*/ 2896 w 3913"/>
                <a:gd name="T73" fmla="*/ 519 h 545"/>
                <a:gd name="T74" fmla="*/ 2892 w 3913"/>
                <a:gd name="T75" fmla="*/ 330 h 545"/>
                <a:gd name="T76" fmla="*/ 3440 w 3913"/>
                <a:gd name="T77" fmla="*/ 533 h 545"/>
                <a:gd name="T78" fmla="*/ 3233 w 3913"/>
                <a:gd name="T79" fmla="*/ 441 h 545"/>
                <a:gd name="T80" fmla="*/ 3101 w 3913"/>
                <a:gd name="T81" fmla="*/ 533 h 545"/>
                <a:gd name="T82" fmla="*/ 3168 w 3913"/>
                <a:gd name="T83" fmla="*/ 104 h 545"/>
                <a:gd name="T84" fmla="*/ 3271 w 3913"/>
                <a:gd name="T85" fmla="*/ 11 h 545"/>
                <a:gd name="T86" fmla="*/ 3350 w 3913"/>
                <a:gd name="T87" fmla="*/ 279 h 545"/>
                <a:gd name="T88" fmla="*/ 3233 w 3913"/>
                <a:gd name="T89" fmla="*/ 265 h 545"/>
                <a:gd name="T90" fmla="*/ 3360 w 3913"/>
                <a:gd name="T91" fmla="*/ 71 h 545"/>
                <a:gd name="T92" fmla="*/ 3882 w 3913"/>
                <a:gd name="T93" fmla="*/ 180 h 545"/>
                <a:gd name="T94" fmla="*/ 3681 w 3913"/>
                <a:gd name="T95" fmla="*/ 55 h 545"/>
                <a:gd name="T96" fmla="*/ 3900 w 3913"/>
                <a:gd name="T97" fmla="*/ 340 h 545"/>
                <a:gd name="T98" fmla="*/ 3684 w 3913"/>
                <a:gd name="T99" fmla="*/ 527 h 545"/>
                <a:gd name="T100" fmla="*/ 3607 w 3913"/>
                <a:gd name="T101" fmla="*/ 366 h 545"/>
                <a:gd name="T102" fmla="*/ 3827 w 3913"/>
                <a:gd name="T103" fmla="*/ 490 h 545"/>
                <a:gd name="T104" fmla="*/ 3654 w 3913"/>
                <a:gd name="T105" fmla="*/ 245 h 545"/>
                <a:gd name="T106" fmla="*/ 3818 w 3913"/>
                <a:gd name="T107" fmla="*/ 2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13" h="545">
                  <a:moveTo>
                    <a:pt x="317" y="358"/>
                  </a:moveTo>
                  <a:lnTo>
                    <a:pt x="136" y="358"/>
                  </a:lnTo>
                  <a:lnTo>
                    <a:pt x="105" y="441"/>
                  </a:lnTo>
                  <a:cubicBezTo>
                    <a:pt x="97" y="461"/>
                    <a:pt x="93" y="476"/>
                    <a:pt x="93" y="486"/>
                  </a:cubicBezTo>
                  <a:cubicBezTo>
                    <a:pt x="93" y="494"/>
                    <a:pt x="96" y="501"/>
                    <a:pt x="103" y="507"/>
                  </a:cubicBezTo>
                  <a:cubicBezTo>
                    <a:pt x="110" y="513"/>
                    <a:pt x="124" y="517"/>
                    <a:pt x="147" y="519"/>
                  </a:cubicBezTo>
                  <a:lnTo>
                    <a:pt x="147" y="533"/>
                  </a:lnTo>
                  <a:lnTo>
                    <a:pt x="0" y="533"/>
                  </a:lnTo>
                  <a:lnTo>
                    <a:pt x="0" y="519"/>
                  </a:lnTo>
                  <a:cubicBezTo>
                    <a:pt x="19" y="515"/>
                    <a:pt x="32" y="510"/>
                    <a:pt x="38" y="504"/>
                  </a:cubicBezTo>
                  <a:cubicBezTo>
                    <a:pt x="50" y="491"/>
                    <a:pt x="62" y="466"/>
                    <a:pt x="77" y="429"/>
                  </a:cubicBezTo>
                  <a:lnTo>
                    <a:pt x="241" y="0"/>
                  </a:lnTo>
                  <a:lnTo>
                    <a:pt x="253" y="0"/>
                  </a:lnTo>
                  <a:lnTo>
                    <a:pt x="415" y="433"/>
                  </a:lnTo>
                  <a:cubicBezTo>
                    <a:pt x="429" y="468"/>
                    <a:pt x="440" y="491"/>
                    <a:pt x="451" y="501"/>
                  </a:cubicBezTo>
                  <a:cubicBezTo>
                    <a:pt x="462" y="512"/>
                    <a:pt x="477" y="518"/>
                    <a:pt x="496" y="519"/>
                  </a:cubicBezTo>
                  <a:lnTo>
                    <a:pt x="496" y="533"/>
                  </a:lnTo>
                  <a:lnTo>
                    <a:pt x="311" y="533"/>
                  </a:lnTo>
                  <a:lnTo>
                    <a:pt x="311" y="519"/>
                  </a:lnTo>
                  <a:cubicBezTo>
                    <a:pt x="330" y="518"/>
                    <a:pt x="343" y="514"/>
                    <a:pt x="349" y="508"/>
                  </a:cubicBezTo>
                  <a:cubicBezTo>
                    <a:pt x="356" y="503"/>
                    <a:pt x="359" y="495"/>
                    <a:pt x="359" y="487"/>
                  </a:cubicBezTo>
                  <a:cubicBezTo>
                    <a:pt x="359" y="476"/>
                    <a:pt x="354" y="458"/>
                    <a:pt x="345" y="433"/>
                  </a:cubicBezTo>
                  <a:lnTo>
                    <a:pt x="317" y="358"/>
                  </a:lnTo>
                  <a:close/>
                  <a:moveTo>
                    <a:pt x="307" y="330"/>
                  </a:moveTo>
                  <a:lnTo>
                    <a:pt x="228" y="119"/>
                  </a:lnTo>
                  <a:lnTo>
                    <a:pt x="147" y="330"/>
                  </a:lnTo>
                  <a:lnTo>
                    <a:pt x="307" y="330"/>
                  </a:lnTo>
                  <a:close/>
                  <a:moveTo>
                    <a:pt x="840" y="26"/>
                  </a:moveTo>
                  <a:lnTo>
                    <a:pt x="840" y="11"/>
                  </a:lnTo>
                  <a:lnTo>
                    <a:pt x="1005" y="11"/>
                  </a:lnTo>
                  <a:lnTo>
                    <a:pt x="1005" y="26"/>
                  </a:lnTo>
                  <a:lnTo>
                    <a:pt x="988" y="26"/>
                  </a:lnTo>
                  <a:cubicBezTo>
                    <a:pt x="969" y="26"/>
                    <a:pt x="955" y="34"/>
                    <a:pt x="945" y="51"/>
                  </a:cubicBezTo>
                  <a:cubicBezTo>
                    <a:pt x="940" y="59"/>
                    <a:pt x="938" y="78"/>
                    <a:pt x="938" y="107"/>
                  </a:cubicBezTo>
                  <a:lnTo>
                    <a:pt x="938" y="318"/>
                  </a:lnTo>
                  <a:cubicBezTo>
                    <a:pt x="938" y="371"/>
                    <a:pt x="933" y="411"/>
                    <a:pt x="924" y="440"/>
                  </a:cubicBezTo>
                  <a:cubicBezTo>
                    <a:pt x="915" y="469"/>
                    <a:pt x="897" y="494"/>
                    <a:pt x="869" y="514"/>
                  </a:cubicBezTo>
                  <a:cubicBezTo>
                    <a:pt x="842" y="535"/>
                    <a:pt x="805" y="545"/>
                    <a:pt x="758" y="545"/>
                  </a:cubicBezTo>
                  <a:cubicBezTo>
                    <a:pt x="707" y="545"/>
                    <a:pt x="669" y="535"/>
                    <a:pt x="642" y="516"/>
                  </a:cubicBezTo>
                  <a:cubicBezTo>
                    <a:pt x="616" y="496"/>
                    <a:pt x="597" y="469"/>
                    <a:pt x="586" y="436"/>
                  </a:cubicBezTo>
                  <a:cubicBezTo>
                    <a:pt x="579" y="413"/>
                    <a:pt x="575" y="370"/>
                    <a:pt x="575" y="308"/>
                  </a:cubicBezTo>
                  <a:lnTo>
                    <a:pt x="575" y="104"/>
                  </a:lnTo>
                  <a:cubicBezTo>
                    <a:pt x="575" y="72"/>
                    <a:pt x="571" y="51"/>
                    <a:pt x="563" y="41"/>
                  </a:cubicBezTo>
                  <a:cubicBezTo>
                    <a:pt x="555" y="31"/>
                    <a:pt x="543" y="26"/>
                    <a:pt x="525" y="26"/>
                  </a:cubicBezTo>
                  <a:lnTo>
                    <a:pt x="507" y="26"/>
                  </a:lnTo>
                  <a:lnTo>
                    <a:pt x="507" y="11"/>
                  </a:lnTo>
                  <a:lnTo>
                    <a:pt x="709" y="11"/>
                  </a:lnTo>
                  <a:lnTo>
                    <a:pt x="709" y="26"/>
                  </a:lnTo>
                  <a:lnTo>
                    <a:pt x="691" y="26"/>
                  </a:lnTo>
                  <a:cubicBezTo>
                    <a:pt x="672" y="26"/>
                    <a:pt x="658" y="33"/>
                    <a:pt x="650" y="46"/>
                  </a:cubicBezTo>
                  <a:cubicBezTo>
                    <a:pt x="644" y="55"/>
                    <a:pt x="641" y="75"/>
                    <a:pt x="641" y="104"/>
                  </a:cubicBezTo>
                  <a:lnTo>
                    <a:pt x="641" y="331"/>
                  </a:lnTo>
                  <a:cubicBezTo>
                    <a:pt x="641" y="351"/>
                    <a:pt x="643" y="375"/>
                    <a:pt x="646" y="401"/>
                  </a:cubicBezTo>
                  <a:cubicBezTo>
                    <a:pt x="650" y="427"/>
                    <a:pt x="656" y="447"/>
                    <a:pt x="664" y="462"/>
                  </a:cubicBezTo>
                  <a:cubicBezTo>
                    <a:pt x="673" y="476"/>
                    <a:pt x="686" y="489"/>
                    <a:pt x="702" y="498"/>
                  </a:cubicBezTo>
                  <a:cubicBezTo>
                    <a:pt x="718" y="508"/>
                    <a:pt x="739" y="512"/>
                    <a:pt x="762" y="512"/>
                  </a:cubicBezTo>
                  <a:cubicBezTo>
                    <a:pt x="793" y="512"/>
                    <a:pt x="820" y="505"/>
                    <a:pt x="844" y="490"/>
                  </a:cubicBezTo>
                  <a:cubicBezTo>
                    <a:pt x="868" y="475"/>
                    <a:pt x="885" y="456"/>
                    <a:pt x="894" y="433"/>
                  </a:cubicBezTo>
                  <a:cubicBezTo>
                    <a:pt x="903" y="410"/>
                    <a:pt x="907" y="370"/>
                    <a:pt x="907" y="315"/>
                  </a:cubicBezTo>
                  <a:lnTo>
                    <a:pt x="907" y="104"/>
                  </a:lnTo>
                  <a:cubicBezTo>
                    <a:pt x="907" y="71"/>
                    <a:pt x="904" y="51"/>
                    <a:pt x="897" y="43"/>
                  </a:cubicBezTo>
                  <a:cubicBezTo>
                    <a:pt x="888" y="31"/>
                    <a:pt x="875" y="26"/>
                    <a:pt x="857" y="26"/>
                  </a:cubicBezTo>
                  <a:lnTo>
                    <a:pt x="840" y="26"/>
                  </a:lnTo>
                  <a:close/>
                  <a:moveTo>
                    <a:pt x="1025" y="533"/>
                  </a:moveTo>
                  <a:lnTo>
                    <a:pt x="1025" y="519"/>
                  </a:lnTo>
                  <a:lnTo>
                    <a:pt x="1042" y="519"/>
                  </a:lnTo>
                  <a:cubicBezTo>
                    <a:pt x="1062" y="519"/>
                    <a:pt x="1076" y="512"/>
                    <a:pt x="1084" y="498"/>
                  </a:cubicBezTo>
                  <a:cubicBezTo>
                    <a:pt x="1089" y="489"/>
                    <a:pt x="1092" y="470"/>
                    <a:pt x="1092" y="441"/>
                  </a:cubicBezTo>
                  <a:lnTo>
                    <a:pt x="1092" y="104"/>
                  </a:lnTo>
                  <a:cubicBezTo>
                    <a:pt x="1092" y="71"/>
                    <a:pt x="1089" y="51"/>
                    <a:pt x="1082" y="43"/>
                  </a:cubicBezTo>
                  <a:cubicBezTo>
                    <a:pt x="1073" y="31"/>
                    <a:pt x="1060" y="26"/>
                    <a:pt x="1042" y="26"/>
                  </a:cubicBezTo>
                  <a:lnTo>
                    <a:pt x="1025" y="26"/>
                  </a:lnTo>
                  <a:lnTo>
                    <a:pt x="1025" y="11"/>
                  </a:lnTo>
                  <a:lnTo>
                    <a:pt x="1215" y="11"/>
                  </a:lnTo>
                  <a:cubicBezTo>
                    <a:pt x="1285" y="12"/>
                    <a:pt x="1338" y="20"/>
                    <a:pt x="1374" y="38"/>
                  </a:cubicBezTo>
                  <a:cubicBezTo>
                    <a:pt x="1410" y="56"/>
                    <a:pt x="1440" y="85"/>
                    <a:pt x="1462" y="127"/>
                  </a:cubicBezTo>
                  <a:cubicBezTo>
                    <a:pt x="1484" y="168"/>
                    <a:pt x="1495" y="215"/>
                    <a:pt x="1495" y="270"/>
                  </a:cubicBezTo>
                  <a:cubicBezTo>
                    <a:pt x="1495" y="342"/>
                    <a:pt x="1475" y="403"/>
                    <a:pt x="1436" y="451"/>
                  </a:cubicBezTo>
                  <a:cubicBezTo>
                    <a:pt x="1392" y="506"/>
                    <a:pt x="1324" y="533"/>
                    <a:pt x="1233" y="533"/>
                  </a:cubicBezTo>
                  <a:lnTo>
                    <a:pt x="1025" y="533"/>
                  </a:lnTo>
                  <a:close/>
                  <a:moveTo>
                    <a:pt x="1158" y="495"/>
                  </a:moveTo>
                  <a:cubicBezTo>
                    <a:pt x="1187" y="503"/>
                    <a:pt x="1212" y="506"/>
                    <a:pt x="1231" y="506"/>
                  </a:cubicBezTo>
                  <a:cubicBezTo>
                    <a:pt x="1285" y="506"/>
                    <a:pt x="1329" y="485"/>
                    <a:pt x="1364" y="443"/>
                  </a:cubicBezTo>
                  <a:cubicBezTo>
                    <a:pt x="1399" y="402"/>
                    <a:pt x="1417" y="345"/>
                    <a:pt x="1417" y="273"/>
                  </a:cubicBezTo>
                  <a:cubicBezTo>
                    <a:pt x="1417" y="201"/>
                    <a:pt x="1399" y="145"/>
                    <a:pt x="1364" y="103"/>
                  </a:cubicBezTo>
                  <a:cubicBezTo>
                    <a:pt x="1329" y="62"/>
                    <a:pt x="1284" y="41"/>
                    <a:pt x="1229" y="41"/>
                  </a:cubicBezTo>
                  <a:cubicBezTo>
                    <a:pt x="1208" y="41"/>
                    <a:pt x="1184" y="44"/>
                    <a:pt x="1158" y="52"/>
                  </a:cubicBezTo>
                  <a:lnTo>
                    <a:pt x="1158" y="495"/>
                  </a:lnTo>
                  <a:close/>
                  <a:moveTo>
                    <a:pt x="1669" y="40"/>
                  </a:moveTo>
                  <a:lnTo>
                    <a:pt x="1669" y="246"/>
                  </a:lnTo>
                  <a:lnTo>
                    <a:pt x="1772" y="246"/>
                  </a:lnTo>
                  <a:cubicBezTo>
                    <a:pt x="1798" y="246"/>
                    <a:pt x="1816" y="242"/>
                    <a:pt x="1825" y="233"/>
                  </a:cubicBezTo>
                  <a:cubicBezTo>
                    <a:pt x="1837" y="221"/>
                    <a:pt x="1844" y="200"/>
                    <a:pt x="1845" y="170"/>
                  </a:cubicBezTo>
                  <a:lnTo>
                    <a:pt x="1858" y="170"/>
                  </a:lnTo>
                  <a:lnTo>
                    <a:pt x="1858" y="352"/>
                  </a:lnTo>
                  <a:lnTo>
                    <a:pt x="1845" y="352"/>
                  </a:lnTo>
                  <a:cubicBezTo>
                    <a:pt x="1842" y="326"/>
                    <a:pt x="1839" y="310"/>
                    <a:pt x="1835" y="303"/>
                  </a:cubicBezTo>
                  <a:cubicBezTo>
                    <a:pt x="1831" y="294"/>
                    <a:pt x="1825" y="287"/>
                    <a:pt x="1815" y="282"/>
                  </a:cubicBezTo>
                  <a:cubicBezTo>
                    <a:pt x="1806" y="277"/>
                    <a:pt x="1791" y="274"/>
                    <a:pt x="1772" y="274"/>
                  </a:cubicBezTo>
                  <a:lnTo>
                    <a:pt x="1669" y="274"/>
                  </a:lnTo>
                  <a:lnTo>
                    <a:pt x="1669" y="446"/>
                  </a:lnTo>
                  <a:cubicBezTo>
                    <a:pt x="1669" y="469"/>
                    <a:pt x="1670" y="483"/>
                    <a:pt x="1672" y="488"/>
                  </a:cubicBezTo>
                  <a:cubicBezTo>
                    <a:pt x="1674" y="493"/>
                    <a:pt x="1677" y="497"/>
                    <a:pt x="1682" y="500"/>
                  </a:cubicBezTo>
                  <a:cubicBezTo>
                    <a:pt x="1686" y="503"/>
                    <a:pt x="1695" y="505"/>
                    <a:pt x="1708" y="505"/>
                  </a:cubicBezTo>
                  <a:lnTo>
                    <a:pt x="1787" y="505"/>
                  </a:lnTo>
                  <a:cubicBezTo>
                    <a:pt x="1813" y="505"/>
                    <a:pt x="1832" y="503"/>
                    <a:pt x="1844" y="498"/>
                  </a:cubicBezTo>
                  <a:cubicBezTo>
                    <a:pt x="1856" y="494"/>
                    <a:pt x="1868" y="486"/>
                    <a:pt x="1879" y="474"/>
                  </a:cubicBezTo>
                  <a:cubicBezTo>
                    <a:pt x="1893" y="458"/>
                    <a:pt x="1908" y="434"/>
                    <a:pt x="1923" y="402"/>
                  </a:cubicBezTo>
                  <a:lnTo>
                    <a:pt x="1936" y="402"/>
                  </a:lnTo>
                  <a:lnTo>
                    <a:pt x="1896" y="533"/>
                  </a:lnTo>
                  <a:lnTo>
                    <a:pt x="1536" y="533"/>
                  </a:lnTo>
                  <a:lnTo>
                    <a:pt x="1536" y="519"/>
                  </a:lnTo>
                  <a:lnTo>
                    <a:pt x="1553" y="519"/>
                  </a:lnTo>
                  <a:cubicBezTo>
                    <a:pt x="1564" y="519"/>
                    <a:pt x="1574" y="516"/>
                    <a:pt x="1584" y="510"/>
                  </a:cubicBezTo>
                  <a:cubicBezTo>
                    <a:pt x="1592" y="506"/>
                    <a:pt x="1597" y="500"/>
                    <a:pt x="1599" y="491"/>
                  </a:cubicBezTo>
                  <a:cubicBezTo>
                    <a:pt x="1602" y="483"/>
                    <a:pt x="1603" y="466"/>
                    <a:pt x="1603" y="441"/>
                  </a:cubicBezTo>
                  <a:lnTo>
                    <a:pt x="1603" y="102"/>
                  </a:lnTo>
                  <a:cubicBezTo>
                    <a:pt x="1603" y="69"/>
                    <a:pt x="1600" y="49"/>
                    <a:pt x="1594" y="41"/>
                  </a:cubicBezTo>
                  <a:cubicBezTo>
                    <a:pt x="1586" y="31"/>
                    <a:pt x="1572" y="26"/>
                    <a:pt x="1553" y="26"/>
                  </a:cubicBezTo>
                  <a:lnTo>
                    <a:pt x="1536" y="26"/>
                  </a:lnTo>
                  <a:lnTo>
                    <a:pt x="1536" y="11"/>
                  </a:lnTo>
                  <a:lnTo>
                    <a:pt x="1896" y="11"/>
                  </a:lnTo>
                  <a:lnTo>
                    <a:pt x="1901" y="126"/>
                  </a:lnTo>
                  <a:lnTo>
                    <a:pt x="1888" y="126"/>
                  </a:lnTo>
                  <a:cubicBezTo>
                    <a:pt x="1883" y="98"/>
                    <a:pt x="1878" y="79"/>
                    <a:pt x="1872" y="69"/>
                  </a:cubicBezTo>
                  <a:cubicBezTo>
                    <a:pt x="1866" y="59"/>
                    <a:pt x="1857" y="51"/>
                    <a:pt x="1846" y="46"/>
                  </a:cubicBezTo>
                  <a:cubicBezTo>
                    <a:pt x="1837" y="42"/>
                    <a:pt x="1820" y="40"/>
                    <a:pt x="1797" y="40"/>
                  </a:cubicBezTo>
                  <a:lnTo>
                    <a:pt x="1669" y="40"/>
                  </a:lnTo>
                  <a:close/>
                  <a:moveTo>
                    <a:pt x="2241" y="533"/>
                  </a:moveTo>
                  <a:lnTo>
                    <a:pt x="2061" y="94"/>
                  </a:lnTo>
                  <a:lnTo>
                    <a:pt x="2061" y="443"/>
                  </a:lnTo>
                  <a:cubicBezTo>
                    <a:pt x="2061" y="475"/>
                    <a:pt x="2064" y="495"/>
                    <a:pt x="2070" y="503"/>
                  </a:cubicBezTo>
                  <a:cubicBezTo>
                    <a:pt x="2078" y="513"/>
                    <a:pt x="2092" y="519"/>
                    <a:pt x="2110" y="519"/>
                  </a:cubicBezTo>
                  <a:lnTo>
                    <a:pt x="2127" y="519"/>
                  </a:lnTo>
                  <a:lnTo>
                    <a:pt x="2127" y="533"/>
                  </a:lnTo>
                  <a:lnTo>
                    <a:pt x="1964" y="533"/>
                  </a:lnTo>
                  <a:lnTo>
                    <a:pt x="1964" y="519"/>
                  </a:lnTo>
                  <a:lnTo>
                    <a:pt x="1981" y="519"/>
                  </a:lnTo>
                  <a:cubicBezTo>
                    <a:pt x="2000" y="519"/>
                    <a:pt x="2014" y="512"/>
                    <a:pt x="2023" y="499"/>
                  </a:cubicBezTo>
                  <a:cubicBezTo>
                    <a:pt x="2028" y="491"/>
                    <a:pt x="2030" y="472"/>
                    <a:pt x="2030" y="443"/>
                  </a:cubicBezTo>
                  <a:lnTo>
                    <a:pt x="2030" y="102"/>
                  </a:lnTo>
                  <a:cubicBezTo>
                    <a:pt x="2030" y="79"/>
                    <a:pt x="2028" y="62"/>
                    <a:pt x="2023" y="52"/>
                  </a:cubicBezTo>
                  <a:cubicBezTo>
                    <a:pt x="2020" y="44"/>
                    <a:pt x="2014" y="38"/>
                    <a:pt x="2006" y="33"/>
                  </a:cubicBezTo>
                  <a:cubicBezTo>
                    <a:pt x="1997" y="28"/>
                    <a:pt x="1983" y="26"/>
                    <a:pt x="1964" y="26"/>
                  </a:cubicBezTo>
                  <a:lnTo>
                    <a:pt x="1964" y="11"/>
                  </a:lnTo>
                  <a:lnTo>
                    <a:pt x="2096" y="11"/>
                  </a:lnTo>
                  <a:lnTo>
                    <a:pt x="2266" y="420"/>
                  </a:lnTo>
                  <a:lnTo>
                    <a:pt x="2432" y="11"/>
                  </a:lnTo>
                  <a:lnTo>
                    <a:pt x="2565" y="11"/>
                  </a:lnTo>
                  <a:lnTo>
                    <a:pt x="2565" y="26"/>
                  </a:lnTo>
                  <a:lnTo>
                    <a:pt x="2548" y="26"/>
                  </a:lnTo>
                  <a:cubicBezTo>
                    <a:pt x="2528" y="26"/>
                    <a:pt x="2514" y="32"/>
                    <a:pt x="2506" y="46"/>
                  </a:cubicBezTo>
                  <a:cubicBezTo>
                    <a:pt x="2501" y="54"/>
                    <a:pt x="2498" y="73"/>
                    <a:pt x="2498" y="102"/>
                  </a:cubicBezTo>
                  <a:lnTo>
                    <a:pt x="2498" y="443"/>
                  </a:lnTo>
                  <a:cubicBezTo>
                    <a:pt x="2498" y="475"/>
                    <a:pt x="2502" y="495"/>
                    <a:pt x="2508" y="503"/>
                  </a:cubicBezTo>
                  <a:cubicBezTo>
                    <a:pt x="2517" y="513"/>
                    <a:pt x="2530" y="519"/>
                    <a:pt x="2548" y="519"/>
                  </a:cubicBezTo>
                  <a:lnTo>
                    <a:pt x="2565" y="519"/>
                  </a:lnTo>
                  <a:lnTo>
                    <a:pt x="2565" y="533"/>
                  </a:lnTo>
                  <a:lnTo>
                    <a:pt x="2366" y="533"/>
                  </a:lnTo>
                  <a:lnTo>
                    <a:pt x="2366" y="519"/>
                  </a:lnTo>
                  <a:lnTo>
                    <a:pt x="2383" y="519"/>
                  </a:lnTo>
                  <a:cubicBezTo>
                    <a:pt x="2403" y="519"/>
                    <a:pt x="2417" y="512"/>
                    <a:pt x="2425" y="499"/>
                  </a:cubicBezTo>
                  <a:cubicBezTo>
                    <a:pt x="2430" y="491"/>
                    <a:pt x="2432" y="472"/>
                    <a:pt x="2432" y="443"/>
                  </a:cubicBezTo>
                  <a:lnTo>
                    <a:pt x="2432" y="94"/>
                  </a:lnTo>
                  <a:lnTo>
                    <a:pt x="2252" y="533"/>
                  </a:lnTo>
                  <a:lnTo>
                    <a:pt x="2241" y="533"/>
                  </a:lnTo>
                  <a:close/>
                  <a:moveTo>
                    <a:pt x="2902" y="358"/>
                  </a:moveTo>
                  <a:lnTo>
                    <a:pt x="2721" y="358"/>
                  </a:lnTo>
                  <a:lnTo>
                    <a:pt x="2690" y="441"/>
                  </a:lnTo>
                  <a:cubicBezTo>
                    <a:pt x="2682" y="461"/>
                    <a:pt x="2678" y="476"/>
                    <a:pt x="2678" y="486"/>
                  </a:cubicBezTo>
                  <a:cubicBezTo>
                    <a:pt x="2678" y="494"/>
                    <a:pt x="2681" y="501"/>
                    <a:pt x="2688" y="507"/>
                  </a:cubicBezTo>
                  <a:cubicBezTo>
                    <a:pt x="2695" y="513"/>
                    <a:pt x="2709" y="517"/>
                    <a:pt x="2732" y="519"/>
                  </a:cubicBezTo>
                  <a:lnTo>
                    <a:pt x="2732" y="533"/>
                  </a:lnTo>
                  <a:lnTo>
                    <a:pt x="2585" y="533"/>
                  </a:lnTo>
                  <a:lnTo>
                    <a:pt x="2585" y="519"/>
                  </a:lnTo>
                  <a:cubicBezTo>
                    <a:pt x="2604" y="515"/>
                    <a:pt x="2617" y="510"/>
                    <a:pt x="2623" y="504"/>
                  </a:cubicBezTo>
                  <a:cubicBezTo>
                    <a:pt x="2634" y="491"/>
                    <a:pt x="2647" y="466"/>
                    <a:pt x="2662" y="429"/>
                  </a:cubicBezTo>
                  <a:lnTo>
                    <a:pt x="2826" y="0"/>
                  </a:lnTo>
                  <a:lnTo>
                    <a:pt x="2838" y="0"/>
                  </a:lnTo>
                  <a:lnTo>
                    <a:pt x="3000" y="433"/>
                  </a:lnTo>
                  <a:cubicBezTo>
                    <a:pt x="3013" y="468"/>
                    <a:pt x="3025" y="491"/>
                    <a:pt x="3036" y="501"/>
                  </a:cubicBezTo>
                  <a:cubicBezTo>
                    <a:pt x="3047" y="512"/>
                    <a:pt x="3062" y="518"/>
                    <a:pt x="3081" y="519"/>
                  </a:cubicBezTo>
                  <a:lnTo>
                    <a:pt x="3081" y="533"/>
                  </a:lnTo>
                  <a:lnTo>
                    <a:pt x="2896" y="533"/>
                  </a:lnTo>
                  <a:lnTo>
                    <a:pt x="2896" y="519"/>
                  </a:lnTo>
                  <a:cubicBezTo>
                    <a:pt x="2915" y="518"/>
                    <a:pt x="2928" y="514"/>
                    <a:pt x="2934" y="508"/>
                  </a:cubicBezTo>
                  <a:cubicBezTo>
                    <a:pt x="2941" y="503"/>
                    <a:pt x="2944" y="495"/>
                    <a:pt x="2944" y="487"/>
                  </a:cubicBezTo>
                  <a:cubicBezTo>
                    <a:pt x="2944" y="476"/>
                    <a:pt x="2939" y="458"/>
                    <a:pt x="2930" y="433"/>
                  </a:cubicBezTo>
                  <a:lnTo>
                    <a:pt x="2902" y="358"/>
                  </a:lnTo>
                  <a:close/>
                  <a:moveTo>
                    <a:pt x="2892" y="330"/>
                  </a:moveTo>
                  <a:lnTo>
                    <a:pt x="2813" y="119"/>
                  </a:lnTo>
                  <a:lnTo>
                    <a:pt x="2732" y="330"/>
                  </a:lnTo>
                  <a:lnTo>
                    <a:pt x="2892" y="330"/>
                  </a:lnTo>
                  <a:close/>
                  <a:moveTo>
                    <a:pt x="3565" y="533"/>
                  </a:moveTo>
                  <a:lnTo>
                    <a:pt x="3440" y="533"/>
                  </a:lnTo>
                  <a:lnTo>
                    <a:pt x="3282" y="289"/>
                  </a:lnTo>
                  <a:cubicBezTo>
                    <a:pt x="3271" y="290"/>
                    <a:pt x="3261" y="290"/>
                    <a:pt x="3254" y="290"/>
                  </a:cubicBezTo>
                  <a:cubicBezTo>
                    <a:pt x="3251" y="290"/>
                    <a:pt x="3248" y="290"/>
                    <a:pt x="3244" y="290"/>
                  </a:cubicBezTo>
                  <a:cubicBezTo>
                    <a:pt x="3241" y="290"/>
                    <a:pt x="3237" y="289"/>
                    <a:pt x="3233" y="289"/>
                  </a:cubicBezTo>
                  <a:lnTo>
                    <a:pt x="3233" y="441"/>
                  </a:lnTo>
                  <a:cubicBezTo>
                    <a:pt x="3233" y="474"/>
                    <a:pt x="3237" y="494"/>
                    <a:pt x="3243" y="502"/>
                  </a:cubicBezTo>
                  <a:cubicBezTo>
                    <a:pt x="3252" y="513"/>
                    <a:pt x="3265" y="519"/>
                    <a:pt x="3282" y="519"/>
                  </a:cubicBezTo>
                  <a:lnTo>
                    <a:pt x="3301" y="519"/>
                  </a:lnTo>
                  <a:lnTo>
                    <a:pt x="3301" y="533"/>
                  </a:lnTo>
                  <a:lnTo>
                    <a:pt x="3101" y="533"/>
                  </a:lnTo>
                  <a:lnTo>
                    <a:pt x="3101" y="519"/>
                  </a:lnTo>
                  <a:lnTo>
                    <a:pt x="3118" y="519"/>
                  </a:lnTo>
                  <a:cubicBezTo>
                    <a:pt x="3138" y="519"/>
                    <a:pt x="3152" y="512"/>
                    <a:pt x="3160" y="497"/>
                  </a:cubicBezTo>
                  <a:cubicBezTo>
                    <a:pt x="3165" y="489"/>
                    <a:pt x="3168" y="470"/>
                    <a:pt x="3168" y="441"/>
                  </a:cubicBezTo>
                  <a:lnTo>
                    <a:pt x="3168" y="104"/>
                  </a:lnTo>
                  <a:cubicBezTo>
                    <a:pt x="3168" y="71"/>
                    <a:pt x="3164" y="51"/>
                    <a:pt x="3158" y="43"/>
                  </a:cubicBezTo>
                  <a:cubicBezTo>
                    <a:pt x="3149" y="31"/>
                    <a:pt x="3136" y="26"/>
                    <a:pt x="3118" y="26"/>
                  </a:cubicBezTo>
                  <a:lnTo>
                    <a:pt x="3101" y="26"/>
                  </a:lnTo>
                  <a:lnTo>
                    <a:pt x="3101" y="11"/>
                  </a:lnTo>
                  <a:lnTo>
                    <a:pt x="3271" y="11"/>
                  </a:lnTo>
                  <a:cubicBezTo>
                    <a:pt x="3320" y="12"/>
                    <a:pt x="3357" y="16"/>
                    <a:pt x="3380" y="24"/>
                  </a:cubicBezTo>
                  <a:cubicBezTo>
                    <a:pt x="3404" y="32"/>
                    <a:pt x="3424" y="47"/>
                    <a:pt x="3440" y="68"/>
                  </a:cubicBezTo>
                  <a:cubicBezTo>
                    <a:pt x="3457" y="90"/>
                    <a:pt x="3465" y="116"/>
                    <a:pt x="3465" y="146"/>
                  </a:cubicBezTo>
                  <a:cubicBezTo>
                    <a:pt x="3465" y="178"/>
                    <a:pt x="3455" y="206"/>
                    <a:pt x="3437" y="229"/>
                  </a:cubicBezTo>
                  <a:cubicBezTo>
                    <a:pt x="3418" y="253"/>
                    <a:pt x="3389" y="269"/>
                    <a:pt x="3350" y="279"/>
                  </a:cubicBezTo>
                  <a:lnTo>
                    <a:pt x="3446" y="429"/>
                  </a:lnTo>
                  <a:cubicBezTo>
                    <a:pt x="3468" y="463"/>
                    <a:pt x="3487" y="486"/>
                    <a:pt x="3503" y="497"/>
                  </a:cubicBezTo>
                  <a:cubicBezTo>
                    <a:pt x="3519" y="509"/>
                    <a:pt x="3539" y="516"/>
                    <a:pt x="3565" y="519"/>
                  </a:cubicBezTo>
                  <a:lnTo>
                    <a:pt x="3565" y="533"/>
                  </a:lnTo>
                  <a:close/>
                  <a:moveTo>
                    <a:pt x="3233" y="265"/>
                  </a:moveTo>
                  <a:cubicBezTo>
                    <a:pt x="3238" y="265"/>
                    <a:pt x="3242" y="265"/>
                    <a:pt x="3245" y="265"/>
                  </a:cubicBezTo>
                  <a:cubicBezTo>
                    <a:pt x="3248" y="265"/>
                    <a:pt x="3251" y="265"/>
                    <a:pt x="3253" y="265"/>
                  </a:cubicBezTo>
                  <a:cubicBezTo>
                    <a:pt x="3297" y="265"/>
                    <a:pt x="3331" y="255"/>
                    <a:pt x="3353" y="233"/>
                  </a:cubicBezTo>
                  <a:cubicBezTo>
                    <a:pt x="3376" y="211"/>
                    <a:pt x="3387" y="184"/>
                    <a:pt x="3387" y="151"/>
                  </a:cubicBezTo>
                  <a:cubicBezTo>
                    <a:pt x="3387" y="118"/>
                    <a:pt x="3378" y="92"/>
                    <a:pt x="3360" y="71"/>
                  </a:cubicBezTo>
                  <a:cubicBezTo>
                    <a:pt x="3342" y="51"/>
                    <a:pt x="3318" y="41"/>
                    <a:pt x="3287" y="41"/>
                  </a:cubicBezTo>
                  <a:cubicBezTo>
                    <a:pt x="3274" y="41"/>
                    <a:pt x="3256" y="43"/>
                    <a:pt x="3233" y="48"/>
                  </a:cubicBezTo>
                  <a:lnTo>
                    <a:pt x="3233" y="265"/>
                  </a:lnTo>
                  <a:close/>
                  <a:moveTo>
                    <a:pt x="3882" y="0"/>
                  </a:moveTo>
                  <a:lnTo>
                    <a:pt x="3882" y="180"/>
                  </a:lnTo>
                  <a:lnTo>
                    <a:pt x="3869" y="180"/>
                  </a:lnTo>
                  <a:cubicBezTo>
                    <a:pt x="3865" y="145"/>
                    <a:pt x="3858" y="118"/>
                    <a:pt x="3847" y="97"/>
                  </a:cubicBezTo>
                  <a:cubicBezTo>
                    <a:pt x="3836" y="77"/>
                    <a:pt x="3821" y="60"/>
                    <a:pt x="3801" y="48"/>
                  </a:cubicBezTo>
                  <a:cubicBezTo>
                    <a:pt x="3782" y="36"/>
                    <a:pt x="3761" y="30"/>
                    <a:pt x="3740" y="30"/>
                  </a:cubicBezTo>
                  <a:cubicBezTo>
                    <a:pt x="3716" y="30"/>
                    <a:pt x="3697" y="39"/>
                    <a:pt x="3681" y="55"/>
                  </a:cubicBezTo>
                  <a:cubicBezTo>
                    <a:pt x="3665" y="71"/>
                    <a:pt x="3658" y="90"/>
                    <a:pt x="3658" y="110"/>
                  </a:cubicBezTo>
                  <a:cubicBezTo>
                    <a:pt x="3658" y="126"/>
                    <a:pt x="3663" y="141"/>
                    <a:pt x="3672" y="154"/>
                  </a:cubicBezTo>
                  <a:cubicBezTo>
                    <a:pt x="3687" y="173"/>
                    <a:pt x="3720" y="199"/>
                    <a:pt x="3774" y="231"/>
                  </a:cubicBezTo>
                  <a:cubicBezTo>
                    <a:pt x="3818" y="257"/>
                    <a:pt x="3847" y="277"/>
                    <a:pt x="3863" y="291"/>
                  </a:cubicBezTo>
                  <a:cubicBezTo>
                    <a:pt x="3879" y="305"/>
                    <a:pt x="3891" y="321"/>
                    <a:pt x="3900" y="340"/>
                  </a:cubicBezTo>
                  <a:cubicBezTo>
                    <a:pt x="3909" y="359"/>
                    <a:pt x="3913" y="379"/>
                    <a:pt x="3913" y="400"/>
                  </a:cubicBezTo>
                  <a:cubicBezTo>
                    <a:pt x="3913" y="439"/>
                    <a:pt x="3899" y="473"/>
                    <a:pt x="3872" y="502"/>
                  </a:cubicBezTo>
                  <a:cubicBezTo>
                    <a:pt x="3844" y="531"/>
                    <a:pt x="3809" y="545"/>
                    <a:pt x="3766" y="545"/>
                  </a:cubicBezTo>
                  <a:cubicBezTo>
                    <a:pt x="3752" y="545"/>
                    <a:pt x="3740" y="544"/>
                    <a:pt x="3728" y="541"/>
                  </a:cubicBezTo>
                  <a:cubicBezTo>
                    <a:pt x="3721" y="540"/>
                    <a:pt x="3706" y="536"/>
                    <a:pt x="3684" y="527"/>
                  </a:cubicBezTo>
                  <a:cubicBezTo>
                    <a:pt x="3661" y="519"/>
                    <a:pt x="3647" y="515"/>
                    <a:pt x="3641" y="515"/>
                  </a:cubicBezTo>
                  <a:cubicBezTo>
                    <a:pt x="3635" y="515"/>
                    <a:pt x="3631" y="517"/>
                    <a:pt x="3627" y="521"/>
                  </a:cubicBezTo>
                  <a:cubicBezTo>
                    <a:pt x="3624" y="525"/>
                    <a:pt x="3622" y="533"/>
                    <a:pt x="3620" y="545"/>
                  </a:cubicBezTo>
                  <a:lnTo>
                    <a:pt x="3607" y="545"/>
                  </a:lnTo>
                  <a:lnTo>
                    <a:pt x="3607" y="366"/>
                  </a:lnTo>
                  <a:lnTo>
                    <a:pt x="3620" y="366"/>
                  </a:lnTo>
                  <a:cubicBezTo>
                    <a:pt x="3626" y="404"/>
                    <a:pt x="3634" y="432"/>
                    <a:pt x="3644" y="450"/>
                  </a:cubicBezTo>
                  <a:cubicBezTo>
                    <a:pt x="3654" y="469"/>
                    <a:pt x="3670" y="484"/>
                    <a:pt x="3690" y="496"/>
                  </a:cubicBezTo>
                  <a:cubicBezTo>
                    <a:pt x="3711" y="509"/>
                    <a:pt x="3734" y="515"/>
                    <a:pt x="3759" y="515"/>
                  </a:cubicBezTo>
                  <a:cubicBezTo>
                    <a:pt x="3787" y="515"/>
                    <a:pt x="3810" y="506"/>
                    <a:pt x="3827" y="490"/>
                  </a:cubicBezTo>
                  <a:cubicBezTo>
                    <a:pt x="3843" y="473"/>
                    <a:pt x="3852" y="453"/>
                    <a:pt x="3852" y="430"/>
                  </a:cubicBezTo>
                  <a:cubicBezTo>
                    <a:pt x="3852" y="417"/>
                    <a:pt x="3849" y="404"/>
                    <a:pt x="3842" y="391"/>
                  </a:cubicBezTo>
                  <a:cubicBezTo>
                    <a:pt x="3836" y="378"/>
                    <a:pt x="3826" y="365"/>
                    <a:pt x="3813" y="354"/>
                  </a:cubicBezTo>
                  <a:cubicBezTo>
                    <a:pt x="3804" y="346"/>
                    <a:pt x="3779" y="330"/>
                    <a:pt x="3739" y="305"/>
                  </a:cubicBezTo>
                  <a:cubicBezTo>
                    <a:pt x="3700" y="280"/>
                    <a:pt x="3671" y="260"/>
                    <a:pt x="3654" y="245"/>
                  </a:cubicBezTo>
                  <a:cubicBezTo>
                    <a:pt x="3637" y="230"/>
                    <a:pt x="3625" y="214"/>
                    <a:pt x="3616" y="196"/>
                  </a:cubicBezTo>
                  <a:cubicBezTo>
                    <a:pt x="3607" y="178"/>
                    <a:pt x="3603" y="158"/>
                    <a:pt x="3603" y="137"/>
                  </a:cubicBezTo>
                  <a:cubicBezTo>
                    <a:pt x="3603" y="99"/>
                    <a:pt x="3616" y="67"/>
                    <a:pt x="3641" y="40"/>
                  </a:cubicBezTo>
                  <a:cubicBezTo>
                    <a:pt x="3667" y="13"/>
                    <a:pt x="3700" y="0"/>
                    <a:pt x="3739" y="0"/>
                  </a:cubicBezTo>
                  <a:cubicBezTo>
                    <a:pt x="3764" y="0"/>
                    <a:pt x="3791" y="6"/>
                    <a:pt x="3818" y="20"/>
                  </a:cubicBezTo>
                  <a:cubicBezTo>
                    <a:pt x="3831" y="26"/>
                    <a:pt x="3840" y="30"/>
                    <a:pt x="3846" y="30"/>
                  </a:cubicBezTo>
                  <a:cubicBezTo>
                    <a:pt x="3851" y="30"/>
                    <a:pt x="3856" y="28"/>
                    <a:pt x="3860" y="24"/>
                  </a:cubicBezTo>
                  <a:cubicBezTo>
                    <a:pt x="3864" y="20"/>
                    <a:pt x="3867" y="12"/>
                    <a:pt x="3869" y="0"/>
                  </a:cubicBezTo>
                  <a:lnTo>
                    <a:pt x="3882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371375">
                <a:defRPr/>
              </a:pPr>
              <a:endParaRPr lang="en-US" sz="2699" kern="0">
                <a:solidFill>
                  <a:srgbClr val="242852">
                    <a:lumMod val="60000"/>
                    <a:lumOff val="40000"/>
                  </a:srgbClr>
                </a:solidFill>
                <a:latin typeface="Calisto MT" panose="02040603050505030304"/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4A453F3B-6446-4615-B65C-B1B304C834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75145" y="2669382"/>
              <a:ext cx="2322498" cy="297656"/>
            </a:xfrm>
            <a:custGeom>
              <a:avLst/>
              <a:gdLst>
                <a:gd name="T0" fmla="*/ 7112 w 2939"/>
                <a:gd name="T1" fmla="*/ 283772 h 305"/>
                <a:gd name="T2" fmla="*/ 21336 w 2939"/>
                <a:gd name="T3" fmla="*/ 19570 h 305"/>
                <a:gd name="T4" fmla="*/ 89297 w 2939"/>
                <a:gd name="T5" fmla="*/ 13699 h 305"/>
                <a:gd name="T6" fmla="*/ 60848 w 2939"/>
                <a:gd name="T7" fmla="*/ 270073 h 305"/>
                <a:gd name="T8" fmla="*/ 227589 w 2939"/>
                <a:gd name="T9" fmla="*/ 5871 h 305"/>
                <a:gd name="T10" fmla="*/ 324788 w 2939"/>
                <a:gd name="T11" fmla="*/ 13699 h 305"/>
                <a:gd name="T12" fmla="*/ 370622 w 2939"/>
                <a:gd name="T13" fmla="*/ 25442 h 305"/>
                <a:gd name="T14" fmla="*/ 225218 w 2939"/>
                <a:gd name="T15" fmla="*/ 242674 h 305"/>
                <a:gd name="T16" fmla="*/ 182545 w 2939"/>
                <a:gd name="T17" fmla="*/ 291600 h 305"/>
                <a:gd name="T18" fmla="*/ 211784 w 2939"/>
                <a:gd name="T19" fmla="*/ 44034 h 305"/>
                <a:gd name="T20" fmla="*/ 485207 w 2939"/>
                <a:gd name="T21" fmla="*/ 291600 h 305"/>
                <a:gd name="T22" fmla="*/ 515236 w 2939"/>
                <a:gd name="T23" fmla="*/ 56754 h 305"/>
                <a:gd name="T24" fmla="*/ 569762 w 2939"/>
                <a:gd name="T25" fmla="*/ 5871 h 305"/>
                <a:gd name="T26" fmla="*/ 577665 w 2939"/>
                <a:gd name="T27" fmla="*/ 291600 h 305"/>
                <a:gd name="T28" fmla="*/ 659059 w 2939"/>
                <a:gd name="T29" fmla="*/ 149714 h 305"/>
                <a:gd name="T30" fmla="*/ 899292 w 2939"/>
                <a:gd name="T31" fmla="*/ 0 h 305"/>
                <a:gd name="T32" fmla="*/ 825010 w 2939"/>
                <a:gd name="T33" fmla="*/ 256373 h 305"/>
                <a:gd name="T34" fmla="*/ 851878 w 2939"/>
                <a:gd name="T35" fmla="*/ 44034 h 305"/>
                <a:gd name="T36" fmla="*/ 964092 w 2939"/>
                <a:gd name="T37" fmla="*/ 152650 h 305"/>
                <a:gd name="T38" fmla="*/ 1268334 w 2939"/>
                <a:gd name="T39" fmla="*/ 220168 h 305"/>
                <a:gd name="T40" fmla="*/ 1239095 w 2939"/>
                <a:gd name="T41" fmla="*/ 5871 h 305"/>
                <a:gd name="T42" fmla="*/ 1281768 w 2939"/>
                <a:gd name="T43" fmla="*/ 55776 h 305"/>
                <a:gd name="T44" fmla="*/ 1143476 w 2939"/>
                <a:gd name="T45" fmla="*/ 274965 h 305"/>
                <a:gd name="T46" fmla="*/ 1096852 w 2939"/>
                <a:gd name="T47" fmla="*/ 283772 h 305"/>
                <a:gd name="T48" fmla="*/ 1112657 w 2939"/>
                <a:gd name="T49" fmla="*/ 24463 h 305"/>
                <a:gd name="T50" fmla="*/ 1459572 w 2939"/>
                <a:gd name="T51" fmla="*/ 135036 h 305"/>
                <a:gd name="T52" fmla="*/ 1543337 w 2939"/>
                <a:gd name="T53" fmla="*/ 192769 h 305"/>
                <a:gd name="T54" fmla="*/ 1459572 w 2939"/>
                <a:gd name="T55" fmla="*/ 149714 h 305"/>
                <a:gd name="T56" fmla="*/ 1511728 w 2939"/>
                <a:gd name="T57" fmla="*/ 275944 h 305"/>
                <a:gd name="T58" fmla="*/ 1560722 w 2939"/>
                <a:gd name="T59" fmla="*/ 291600 h 305"/>
                <a:gd name="T60" fmla="*/ 1428752 w 2939"/>
                <a:gd name="T61" fmla="*/ 269094 h 305"/>
                <a:gd name="T62" fmla="*/ 1400304 w 2939"/>
                <a:gd name="T63" fmla="*/ 13699 h 305"/>
                <a:gd name="T64" fmla="*/ 1549659 w 2939"/>
                <a:gd name="T65" fmla="*/ 38162 h 305"/>
                <a:gd name="T66" fmla="*/ 1808067 w 2939"/>
                <a:gd name="T67" fmla="*/ 98831 h 305"/>
                <a:gd name="T68" fmla="*/ 1717980 w 2939"/>
                <a:gd name="T69" fmla="*/ 30334 h 305"/>
                <a:gd name="T70" fmla="*/ 1815970 w 2939"/>
                <a:gd name="T71" fmla="*/ 185920 h 305"/>
                <a:gd name="T72" fmla="*/ 1719560 w 2939"/>
                <a:gd name="T73" fmla="*/ 288665 h 305"/>
                <a:gd name="T74" fmla="*/ 1685580 w 2939"/>
                <a:gd name="T75" fmla="*/ 200598 h 305"/>
                <a:gd name="T76" fmla="*/ 1782780 w 2939"/>
                <a:gd name="T77" fmla="*/ 268116 h 305"/>
                <a:gd name="T78" fmla="*/ 1706126 w 2939"/>
                <a:gd name="T79" fmla="*/ 134058 h 305"/>
                <a:gd name="T80" fmla="*/ 1779619 w 2939"/>
                <a:gd name="T81" fmla="*/ 10764 h 305"/>
                <a:gd name="T82" fmla="*/ 2013529 w 2939"/>
                <a:gd name="T83" fmla="*/ 283772 h 305"/>
                <a:gd name="T84" fmla="*/ 1950310 w 2939"/>
                <a:gd name="T85" fmla="*/ 273987 h 305"/>
                <a:gd name="T86" fmla="*/ 1932135 w 2939"/>
                <a:gd name="T87" fmla="*/ 13699 h 305"/>
                <a:gd name="T88" fmla="*/ 2005627 w 2939"/>
                <a:gd name="T89" fmla="*/ 13699 h 305"/>
                <a:gd name="T90" fmla="*/ 1992193 w 2939"/>
                <a:gd name="T91" fmla="*/ 278880 h 305"/>
                <a:gd name="T92" fmla="*/ 2148660 w 2939"/>
                <a:gd name="T93" fmla="*/ 240717 h 305"/>
                <a:gd name="T94" fmla="*/ 2102036 w 2939"/>
                <a:gd name="T95" fmla="*/ 291600 h 305"/>
                <a:gd name="T96" fmla="*/ 2214250 w 2939"/>
                <a:gd name="T97" fmla="*/ 0 h 305"/>
                <a:gd name="T98" fmla="*/ 2240328 w 2939"/>
                <a:gd name="T99" fmla="*/ 291600 h 305"/>
                <a:gd name="T100" fmla="*/ 2242699 w 2939"/>
                <a:gd name="T101" fmla="*/ 195705 h 30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939" h="305">
                  <a:moveTo>
                    <a:pt x="113" y="290"/>
                  </a:moveTo>
                  <a:lnTo>
                    <a:pt x="113" y="298"/>
                  </a:lnTo>
                  <a:lnTo>
                    <a:pt x="0" y="298"/>
                  </a:lnTo>
                  <a:lnTo>
                    <a:pt x="0" y="290"/>
                  </a:lnTo>
                  <a:lnTo>
                    <a:pt x="9" y="290"/>
                  </a:lnTo>
                  <a:cubicBezTo>
                    <a:pt x="20" y="290"/>
                    <a:pt x="28" y="287"/>
                    <a:pt x="33" y="280"/>
                  </a:cubicBezTo>
                  <a:cubicBezTo>
                    <a:pt x="36" y="275"/>
                    <a:pt x="38" y="264"/>
                    <a:pt x="38" y="246"/>
                  </a:cubicBezTo>
                  <a:lnTo>
                    <a:pt x="38" y="58"/>
                  </a:lnTo>
                  <a:cubicBezTo>
                    <a:pt x="38" y="43"/>
                    <a:pt x="37" y="34"/>
                    <a:pt x="35" y="29"/>
                  </a:cubicBezTo>
                  <a:cubicBezTo>
                    <a:pt x="34" y="25"/>
                    <a:pt x="31" y="22"/>
                    <a:pt x="27" y="20"/>
                  </a:cubicBezTo>
                  <a:cubicBezTo>
                    <a:pt x="22" y="16"/>
                    <a:pt x="16" y="14"/>
                    <a:pt x="9" y="14"/>
                  </a:cubicBezTo>
                  <a:lnTo>
                    <a:pt x="0" y="14"/>
                  </a:lnTo>
                  <a:lnTo>
                    <a:pt x="0" y="6"/>
                  </a:lnTo>
                  <a:lnTo>
                    <a:pt x="113" y="6"/>
                  </a:lnTo>
                  <a:lnTo>
                    <a:pt x="113" y="14"/>
                  </a:lnTo>
                  <a:lnTo>
                    <a:pt x="103" y="14"/>
                  </a:lnTo>
                  <a:cubicBezTo>
                    <a:pt x="92" y="14"/>
                    <a:pt x="85" y="18"/>
                    <a:pt x="80" y="25"/>
                  </a:cubicBezTo>
                  <a:cubicBezTo>
                    <a:pt x="76" y="30"/>
                    <a:pt x="75" y="41"/>
                    <a:pt x="75" y="58"/>
                  </a:cubicBezTo>
                  <a:lnTo>
                    <a:pt x="75" y="246"/>
                  </a:lnTo>
                  <a:cubicBezTo>
                    <a:pt x="75" y="261"/>
                    <a:pt x="76" y="271"/>
                    <a:pt x="77" y="276"/>
                  </a:cubicBezTo>
                  <a:cubicBezTo>
                    <a:pt x="79" y="279"/>
                    <a:pt x="81" y="282"/>
                    <a:pt x="86" y="285"/>
                  </a:cubicBezTo>
                  <a:cubicBezTo>
                    <a:pt x="91" y="288"/>
                    <a:pt x="97" y="290"/>
                    <a:pt x="103" y="290"/>
                  </a:cubicBezTo>
                  <a:lnTo>
                    <a:pt x="113" y="290"/>
                  </a:lnTo>
                  <a:close/>
                  <a:moveTo>
                    <a:pt x="216" y="6"/>
                  </a:moveTo>
                  <a:lnTo>
                    <a:pt x="288" y="6"/>
                  </a:lnTo>
                  <a:lnTo>
                    <a:pt x="448" y="225"/>
                  </a:lnTo>
                  <a:lnTo>
                    <a:pt x="448" y="57"/>
                  </a:lnTo>
                  <a:cubicBezTo>
                    <a:pt x="448" y="39"/>
                    <a:pt x="446" y="28"/>
                    <a:pt x="443" y="23"/>
                  </a:cubicBezTo>
                  <a:cubicBezTo>
                    <a:pt x="438" y="17"/>
                    <a:pt x="430" y="14"/>
                    <a:pt x="420" y="14"/>
                  </a:cubicBezTo>
                  <a:lnTo>
                    <a:pt x="411" y="14"/>
                  </a:lnTo>
                  <a:lnTo>
                    <a:pt x="411" y="6"/>
                  </a:lnTo>
                  <a:lnTo>
                    <a:pt x="502" y="6"/>
                  </a:lnTo>
                  <a:lnTo>
                    <a:pt x="502" y="14"/>
                  </a:lnTo>
                  <a:lnTo>
                    <a:pt x="493" y="14"/>
                  </a:lnTo>
                  <a:cubicBezTo>
                    <a:pt x="482" y="14"/>
                    <a:pt x="474" y="18"/>
                    <a:pt x="469" y="26"/>
                  </a:cubicBezTo>
                  <a:cubicBezTo>
                    <a:pt x="467" y="30"/>
                    <a:pt x="465" y="41"/>
                    <a:pt x="465" y="57"/>
                  </a:cubicBezTo>
                  <a:lnTo>
                    <a:pt x="465" y="303"/>
                  </a:lnTo>
                  <a:lnTo>
                    <a:pt x="458" y="303"/>
                  </a:lnTo>
                  <a:lnTo>
                    <a:pt x="285" y="68"/>
                  </a:lnTo>
                  <a:lnTo>
                    <a:pt x="285" y="248"/>
                  </a:lnTo>
                  <a:cubicBezTo>
                    <a:pt x="285" y="265"/>
                    <a:pt x="287" y="277"/>
                    <a:pt x="290" y="281"/>
                  </a:cubicBezTo>
                  <a:cubicBezTo>
                    <a:pt x="295" y="287"/>
                    <a:pt x="303" y="290"/>
                    <a:pt x="313" y="290"/>
                  </a:cubicBezTo>
                  <a:lnTo>
                    <a:pt x="322" y="290"/>
                  </a:lnTo>
                  <a:lnTo>
                    <a:pt x="322" y="298"/>
                  </a:lnTo>
                  <a:lnTo>
                    <a:pt x="231" y="298"/>
                  </a:lnTo>
                  <a:lnTo>
                    <a:pt x="231" y="290"/>
                  </a:lnTo>
                  <a:lnTo>
                    <a:pt x="240" y="290"/>
                  </a:lnTo>
                  <a:cubicBezTo>
                    <a:pt x="251" y="290"/>
                    <a:pt x="259" y="286"/>
                    <a:pt x="264" y="279"/>
                  </a:cubicBezTo>
                  <a:cubicBezTo>
                    <a:pt x="267" y="274"/>
                    <a:pt x="268" y="264"/>
                    <a:pt x="268" y="248"/>
                  </a:cubicBezTo>
                  <a:lnTo>
                    <a:pt x="268" y="45"/>
                  </a:lnTo>
                  <a:cubicBezTo>
                    <a:pt x="260" y="35"/>
                    <a:pt x="255" y="28"/>
                    <a:pt x="251" y="25"/>
                  </a:cubicBezTo>
                  <a:cubicBezTo>
                    <a:pt x="247" y="22"/>
                    <a:pt x="241" y="19"/>
                    <a:pt x="233" y="16"/>
                  </a:cubicBezTo>
                  <a:cubicBezTo>
                    <a:pt x="230" y="15"/>
                    <a:pt x="224" y="14"/>
                    <a:pt x="216" y="14"/>
                  </a:cubicBezTo>
                  <a:lnTo>
                    <a:pt x="216" y="6"/>
                  </a:lnTo>
                  <a:close/>
                  <a:moveTo>
                    <a:pt x="614" y="298"/>
                  </a:moveTo>
                  <a:lnTo>
                    <a:pt x="614" y="290"/>
                  </a:lnTo>
                  <a:lnTo>
                    <a:pt x="624" y="290"/>
                  </a:lnTo>
                  <a:cubicBezTo>
                    <a:pt x="635" y="290"/>
                    <a:pt x="643" y="286"/>
                    <a:pt x="647" y="278"/>
                  </a:cubicBezTo>
                  <a:cubicBezTo>
                    <a:pt x="650" y="274"/>
                    <a:pt x="652" y="263"/>
                    <a:pt x="652" y="246"/>
                  </a:cubicBezTo>
                  <a:lnTo>
                    <a:pt x="652" y="58"/>
                  </a:lnTo>
                  <a:cubicBezTo>
                    <a:pt x="652" y="40"/>
                    <a:pt x="650" y="28"/>
                    <a:pt x="646" y="24"/>
                  </a:cubicBezTo>
                  <a:cubicBezTo>
                    <a:pt x="641" y="18"/>
                    <a:pt x="634" y="14"/>
                    <a:pt x="624" y="14"/>
                  </a:cubicBezTo>
                  <a:lnTo>
                    <a:pt x="614" y="14"/>
                  </a:lnTo>
                  <a:lnTo>
                    <a:pt x="614" y="6"/>
                  </a:lnTo>
                  <a:lnTo>
                    <a:pt x="721" y="6"/>
                  </a:lnTo>
                  <a:cubicBezTo>
                    <a:pt x="760" y="6"/>
                    <a:pt x="790" y="11"/>
                    <a:pt x="810" y="21"/>
                  </a:cubicBezTo>
                  <a:cubicBezTo>
                    <a:pt x="831" y="31"/>
                    <a:pt x="847" y="48"/>
                    <a:pt x="860" y="71"/>
                  </a:cubicBezTo>
                  <a:cubicBezTo>
                    <a:pt x="872" y="94"/>
                    <a:pt x="879" y="121"/>
                    <a:pt x="879" y="151"/>
                  </a:cubicBezTo>
                  <a:cubicBezTo>
                    <a:pt x="879" y="191"/>
                    <a:pt x="867" y="225"/>
                    <a:pt x="845" y="252"/>
                  </a:cubicBezTo>
                  <a:cubicBezTo>
                    <a:pt x="820" y="283"/>
                    <a:pt x="782" y="298"/>
                    <a:pt x="731" y="298"/>
                  </a:cubicBezTo>
                  <a:lnTo>
                    <a:pt x="614" y="298"/>
                  </a:lnTo>
                  <a:close/>
                  <a:moveTo>
                    <a:pt x="689" y="277"/>
                  </a:moveTo>
                  <a:cubicBezTo>
                    <a:pt x="705" y="281"/>
                    <a:pt x="719" y="283"/>
                    <a:pt x="730" y="283"/>
                  </a:cubicBezTo>
                  <a:cubicBezTo>
                    <a:pt x="760" y="283"/>
                    <a:pt x="785" y="271"/>
                    <a:pt x="805" y="248"/>
                  </a:cubicBezTo>
                  <a:cubicBezTo>
                    <a:pt x="824" y="225"/>
                    <a:pt x="834" y="193"/>
                    <a:pt x="834" y="153"/>
                  </a:cubicBezTo>
                  <a:cubicBezTo>
                    <a:pt x="834" y="113"/>
                    <a:pt x="824" y="81"/>
                    <a:pt x="805" y="58"/>
                  </a:cubicBezTo>
                  <a:cubicBezTo>
                    <a:pt x="785" y="34"/>
                    <a:pt x="760" y="23"/>
                    <a:pt x="729" y="23"/>
                  </a:cubicBezTo>
                  <a:cubicBezTo>
                    <a:pt x="717" y="23"/>
                    <a:pt x="704" y="25"/>
                    <a:pt x="689" y="29"/>
                  </a:cubicBezTo>
                  <a:lnTo>
                    <a:pt x="689" y="277"/>
                  </a:lnTo>
                  <a:close/>
                  <a:moveTo>
                    <a:pt x="1138" y="0"/>
                  </a:moveTo>
                  <a:cubicBezTo>
                    <a:pt x="1172" y="0"/>
                    <a:pt x="1202" y="14"/>
                    <a:pt x="1227" y="43"/>
                  </a:cubicBezTo>
                  <a:cubicBezTo>
                    <a:pt x="1252" y="72"/>
                    <a:pt x="1264" y="108"/>
                    <a:pt x="1264" y="151"/>
                  </a:cubicBezTo>
                  <a:cubicBezTo>
                    <a:pt x="1264" y="195"/>
                    <a:pt x="1251" y="232"/>
                    <a:pt x="1226" y="261"/>
                  </a:cubicBezTo>
                  <a:cubicBezTo>
                    <a:pt x="1201" y="290"/>
                    <a:pt x="1171" y="305"/>
                    <a:pt x="1135" y="305"/>
                  </a:cubicBezTo>
                  <a:cubicBezTo>
                    <a:pt x="1099" y="305"/>
                    <a:pt x="1068" y="290"/>
                    <a:pt x="1044" y="262"/>
                  </a:cubicBezTo>
                  <a:cubicBezTo>
                    <a:pt x="1019" y="233"/>
                    <a:pt x="1007" y="196"/>
                    <a:pt x="1007" y="151"/>
                  </a:cubicBezTo>
                  <a:cubicBezTo>
                    <a:pt x="1007" y="105"/>
                    <a:pt x="1021" y="67"/>
                    <a:pt x="1049" y="38"/>
                  </a:cubicBezTo>
                  <a:cubicBezTo>
                    <a:pt x="1074" y="12"/>
                    <a:pt x="1104" y="0"/>
                    <a:pt x="1138" y="0"/>
                  </a:cubicBezTo>
                  <a:close/>
                  <a:moveTo>
                    <a:pt x="1134" y="15"/>
                  </a:moveTo>
                  <a:cubicBezTo>
                    <a:pt x="1111" y="15"/>
                    <a:pt x="1092" y="25"/>
                    <a:pt x="1078" y="45"/>
                  </a:cubicBezTo>
                  <a:cubicBezTo>
                    <a:pt x="1060" y="69"/>
                    <a:pt x="1051" y="104"/>
                    <a:pt x="1051" y="150"/>
                  </a:cubicBezTo>
                  <a:cubicBezTo>
                    <a:pt x="1051" y="198"/>
                    <a:pt x="1060" y="235"/>
                    <a:pt x="1079" y="260"/>
                  </a:cubicBezTo>
                  <a:cubicBezTo>
                    <a:pt x="1093" y="280"/>
                    <a:pt x="1111" y="289"/>
                    <a:pt x="1134" y="289"/>
                  </a:cubicBezTo>
                  <a:cubicBezTo>
                    <a:pt x="1159" y="289"/>
                    <a:pt x="1179" y="279"/>
                    <a:pt x="1196" y="257"/>
                  </a:cubicBezTo>
                  <a:cubicBezTo>
                    <a:pt x="1212" y="236"/>
                    <a:pt x="1220" y="202"/>
                    <a:pt x="1220" y="156"/>
                  </a:cubicBezTo>
                  <a:cubicBezTo>
                    <a:pt x="1220" y="106"/>
                    <a:pt x="1211" y="69"/>
                    <a:pt x="1193" y="45"/>
                  </a:cubicBezTo>
                  <a:cubicBezTo>
                    <a:pt x="1179" y="25"/>
                    <a:pt x="1159" y="15"/>
                    <a:pt x="1134" y="15"/>
                  </a:cubicBezTo>
                  <a:close/>
                  <a:moveTo>
                    <a:pt x="1373" y="6"/>
                  </a:moveTo>
                  <a:lnTo>
                    <a:pt x="1445" y="6"/>
                  </a:lnTo>
                  <a:lnTo>
                    <a:pt x="1605" y="225"/>
                  </a:lnTo>
                  <a:lnTo>
                    <a:pt x="1605" y="57"/>
                  </a:lnTo>
                  <a:cubicBezTo>
                    <a:pt x="1605" y="39"/>
                    <a:pt x="1603" y="28"/>
                    <a:pt x="1600" y="23"/>
                  </a:cubicBezTo>
                  <a:cubicBezTo>
                    <a:pt x="1595" y="17"/>
                    <a:pt x="1587" y="14"/>
                    <a:pt x="1577" y="14"/>
                  </a:cubicBezTo>
                  <a:lnTo>
                    <a:pt x="1568" y="14"/>
                  </a:lnTo>
                  <a:lnTo>
                    <a:pt x="1568" y="6"/>
                  </a:lnTo>
                  <a:lnTo>
                    <a:pt x="1659" y="6"/>
                  </a:lnTo>
                  <a:lnTo>
                    <a:pt x="1659" y="14"/>
                  </a:lnTo>
                  <a:lnTo>
                    <a:pt x="1650" y="14"/>
                  </a:lnTo>
                  <a:cubicBezTo>
                    <a:pt x="1639" y="14"/>
                    <a:pt x="1631" y="18"/>
                    <a:pt x="1626" y="26"/>
                  </a:cubicBezTo>
                  <a:cubicBezTo>
                    <a:pt x="1624" y="30"/>
                    <a:pt x="1622" y="41"/>
                    <a:pt x="1622" y="57"/>
                  </a:cubicBezTo>
                  <a:lnTo>
                    <a:pt x="1622" y="303"/>
                  </a:lnTo>
                  <a:lnTo>
                    <a:pt x="1615" y="303"/>
                  </a:lnTo>
                  <a:lnTo>
                    <a:pt x="1442" y="68"/>
                  </a:lnTo>
                  <a:lnTo>
                    <a:pt x="1442" y="248"/>
                  </a:lnTo>
                  <a:cubicBezTo>
                    <a:pt x="1442" y="265"/>
                    <a:pt x="1444" y="277"/>
                    <a:pt x="1447" y="281"/>
                  </a:cubicBezTo>
                  <a:cubicBezTo>
                    <a:pt x="1452" y="287"/>
                    <a:pt x="1460" y="290"/>
                    <a:pt x="1470" y="290"/>
                  </a:cubicBezTo>
                  <a:lnTo>
                    <a:pt x="1479" y="290"/>
                  </a:lnTo>
                  <a:lnTo>
                    <a:pt x="1479" y="298"/>
                  </a:lnTo>
                  <a:lnTo>
                    <a:pt x="1388" y="298"/>
                  </a:lnTo>
                  <a:lnTo>
                    <a:pt x="1388" y="290"/>
                  </a:lnTo>
                  <a:lnTo>
                    <a:pt x="1397" y="290"/>
                  </a:lnTo>
                  <a:cubicBezTo>
                    <a:pt x="1408" y="290"/>
                    <a:pt x="1416" y="286"/>
                    <a:pt x="1421" y="279"/>
                  </a:cubicBezTo>
                  <a:cubicBezTo>
                    <a:pt x="1424" y="274"/>
                    <a:pt x="1425" y="264"/>
                    <a:pt x="1425" y="248"/>
                  </a:cubicBezTo>
                  <a:lnTo>
                    <a:pt x="1425" y="45"/>
                  </a:lnTo>
                  <a:cubicBezTo>
                    <a:pt x="1417" y="35"/>
                    <a:pt x="1412" y="28"/>
                    <a:pt x="1408" y="25"/>
                  </a:cubicBezTo>
                  <a:cubicBezTo>
                    <a:pt x="1404" y="22"/>
                    <a:pt x="1398" y="19"/>
                    <a:pt x="1390" y="16"/>
                  </a:cubicBezTo>
                  <a:cubicBezTo>
                    <a:pt x="1387" y="15"/>
                    <a:pt x="1381" y="14"/>
                    <a:pt x="1373" y="14"/>
                  </a:cubicBezTo>
                  <a:lnTo>
                    <a:pt x="1373" y="6"/>
                  </a:lnTo>
                  <a:close/>
                  <a:moveTo>
                    <a:pt x="1847" y="22"/>
                  </a:moveTo>
                  <a:lnTo>
                    <a:pt x="1847" y="138"/>
                  </a:lnTo>
                  <a:lnTo>
                    <a:pt x="1905" y="138"/>
                  </a:lnTo>
                  <a:cubicBezTo>
                    <a:pt x="1920" y="138"/>
                    <a:pt x="1930" y="135"/>
                    <a:pt x="1935" y="130"/>
                  </a:cubicBezTo>
                  <a:cubicBezTo>
                    <a:pt x="1942" y="124"/>
                    <a:pt x="1945" y="112"/>
                    <a:pt x="1946" y="95"/>
                  </a:cubicBezTo>
                  <a:lnTo>
                    <a:pt x="1953" y="95"/>
                  </a:lnTo>
                  <a:lnTo>
                    <a:pt x="1953" y="197"/>
                  </a:lnTo>
                  <a:lnTo>
                    <a:pt x="1946" y="197"/>
                  </a:lnTo>
                  <a:cubicBezTo>
                    <a:pt x="1944" y="183"/>
                    <a:pt x="1942" y="173"/>
                    <a:pt x="1941" y="169"/>
                  </a:cubicBezTo>
                  <a:cubicBezTo>
                    <a:pt x="1938" y="164"/>
                    <a:pt x="1934" y="161"/>
                    <a:pt x="1929" y="158"/>
                  </a:cubicBezTo>
                  <a:cubicBezTo>
                    <a:pt x="1924" y="155"/>
                    <a:pt x="1916" y="153"/>
                    <a:pt x="1905" y="153"/>
                  </a:cubicBezTo>
                  <a:lnTo>
                    <a:pt x="1847" y="153"/>
                  </a:lnTo>
                  <a:lnTo>
                    <a:pt x="1847" y="249"/>
                  </a:lnTo>
                  <a:cubicBezTo>
                    <a:pt x="1847" y="262"/>
                    <a:pt x="1848" y="270"/>
                    <a:pt x="1849" y="273"/>
                  </a:cubicBezTo>
                  <a:cubicBezTo>
                    <a:pt x="1850" y="276"/>
                    <a:pt x="1851" y="278"/>
                    <a:pt x="1854" y="280"/>
                  </a:cubicBezTo>
                  <a:cubicBezTo>
                    <a:pt x="1857" y="281"/>
                    <a:pt x="1862" y="282"/>
                    <a:pt x="1869" y="282"/>
                  </a:cubicBezTo>
                  <a:lnTo>
                    <a:pt x="1913" y="282"/>
                  </a:lnTo>
                  <a:cubicBezTo>
                    <a:pt x="1928" y="282"/>
                    <a:pt x="1939" y="281"/>
                    <a:pt x="1946" y="279"/>
                  </a:cubicBezTo>
                  <a:cubicBezTo>
                    <a:pt x="1952" y="276"/>
                    <a:pt x="1959" y="272"/>
                    <a:pt x="1965" y="265"/>
                  </a:cubicBezTo>
                  <a:cubicBezTo>
                    <a:pt x="1973" y="256"/>
                    <a:pt x="1981" y="243"/>
                    <a:pt x="1990" y="225"/>
                  </a:cubicBezTo>
                  <a:lnTo>
                    <a:pt x="1997" y="225"/>
                  </a:lnTo>
                  <a:lnTo>
                    <a:pt x="1975" y="298"/>
                  </a:lnTo>
                  <a:lnTo>
                    <a:pt x="1772" y="298"/>
                  </a:lnTo>
                  <a:lnTo>
                    <a:pt x="1772" y="290"/>
                  </a:lnTo>
                  <a:lnTo>
                    <a:pt x="1782" y="290"/>
                  </a:lnTo>
                  <a:cubicBezTo>
                    <a:pt x="1788" y="290"/>
                    <a:pt x="1794" y="288"/>
                    <a:pt x="1799" y="285"/>
                  </a:cubicBezTo>
                  <a:cubicBezTo>
                    <a:pt x="1803" y="283"/>
                    <a:pt x="1806" y="279"/>
                    <a:pt x="1808" y="275"/>
                  </a:cubicBezTo>
                  <a:cubicBezTo>
                    <a:pt x="1809" y="270"/>
                    <a:pt x="1810" y="261"/>
                    <a:pt x="1810" y="247"/>
                  </a:cubicBezTo>
                  <a:lnTo>
                    <a:pt x="1810" y="57"/>
                  </a:lnTo>
                  <a:cubicBezTo>
                    <a:pt x="1810" y="39"/>
                    <a:pt x="1808" y="27"/>
                    <a:pt x="1805" y="23"/>
                  </a:cubicBezTo>
                  <a:cubicBezTo>
                    <a:pt x="1800" y="17"/>
                    <a:pt x="1792" y="14"/>
                    <a:pt x="1782" y="14"/>
                  </a:cubicBezTo>
                  <a:lnTo>
                    <a:pt x="1772" y="14"/>
                  </a:lnTo>
                  <a:lnTo>
                    <a:pt x="1772" y="6"/>
                  </a:lnTo>
                  <a:lnTo>
                    <a:pt x="1975" y="6"/>
                  </a:lnTo>
                  <a:lnTo>
                    <a:pt x="1978" y="70"/>
                  </a:lnTo>
                  <a:lnTo>
                    <a:pt x="1970" y="70"/>
                  </a:lnTo>
                  <a:cubicBezTo>
                    <a:pt x="1967" y="55"/>
                    <a:pt x="1964" y="44"/>
                    <a:pt x="1961" y="39"/>
                  </a:cubicBezTo>
                  <a:cubicBezTo>
                    <a:pt x="1958" y="33"/>
                    <a:pt x="1953" y="29"/>
                    <a:pt x="1946" y="26"/>
                  </a:cubicBezTo>
                  <a:cubicBezTo>
                    <a:pt x="1941" y="23"/>
                    <a:pt x="1932" y="22"/>
                    <a:pt x="1919" y="22"/>
                  </a:cubicBezTo>
                  <a:lnTo>
                    <a:pt x="1847" y="22"/>
                  </a:lnTo>
                  <a:close/>
                  <a:moveTo>
                    <a:pt x="2288" y="0"/>
                  </a:moveTo>
                  <a:lnTo>
                    <a:pt x="2288" y="101"/>
                  </a:lnTo>
                  <a:lnTo>
                    <a:pt x="2280" y="101"/>
                  </a:lnTo>
                  <a:cubicBezTo>
                    <a:pt x="2278" y="81"/>
                    <a:pt x="2274" y="66"/>
                    <a:pt x="2268" y="54"/>
                  </a:cubicBezTo>
                  <a:cubicBezTo>
                    <a:pt x="2262" y="43"/>
                    <a:pt x="2253" y="34"/>
                    <a:pt x="2242" y="27"/>
                  </a:cubicBezTo>
                  <a:cubicBezTo>
                    <a:pt x="2231" y="20"/>
                    <a:pt x="2220" y="17"/>
                    <a:pt x="2208" y="17"/>
                  </a:cubicBezTo>
                  <a:cubicBezTo>
                    <a:pt x="2194" y="17"/>
                    <a:pt x="2183" y="22"/>
                    <a:pt x="2174" y="31"/>
                  </a:cubicBezTo>
                  <a:cubicBezTo>
                    <a:pt x="2166" y="40"/>
                    <a:pt x="2161" y="50"/>
                    <a:pt x="2161" y="62"/>
                  </a:cubicBezTo>
                  <a:cubicBezTo>
                    <a:pt x="2161" y="71"/>
                    <a:pt x="2164" y="79"/>
                    <a:pt x="2170" y="86"/>
                  </a:cubicBezTo>
                  <a:cubicBezTo>
                    <a:pt x="2178" y="97"/>
                    <a:pt x="2197" y="111"/>
                    <a:pt x="2227" y="129"/>
                  </a:cubicBezTo>
                  <a:cubicBezTo>
                    <a:pt x="2251" y="144"/>
                    <a:pt x="2268" y="155"/>
                    <a:pt x="2277" y="163"/>
                  </a:cubicBezTo>
                  <a:cubicBezTo>
                    <a:pt x="2286" y="171"/>
                    <a:pt x="2293" y="180"/>
                    <a:pt x="2298" y="190"/>
                  </a:cubicBezTo>
                  <a:cubicBezTo>
                    <a:pt x="2303" y="201"/>
                    <a:pt x="2305" y="212"/>
                    <a:pt x="2305" y="224"/>
                  </a:cubicBezTo>
                  <a:cubicBezTo>
                    <a:pt x="2305" y="246"/>
                    <a:pt x="2297" y="265"/>
                    <a:pt x="2282" y="281"/>
                  </a:cubicBezTo>
                  <a:cubicBezTo>
                    <a:pt x="2266" y="297"/>
                    <a:pt x="2247" y="305"/>
                    <a:pt x="2222" y="305"/>
                  </a:cubicBezTo>
                  <a:cubicBezTo>
                    <a:pt x="2215" y="305"/>
                    <a:pt x="2207" y="304"/>
                    <a:pt x="2201" y="303"/>
                  </a:cubicBezTo>
                  <a:cubicBezTo>
                    <a:pt x="2197" y="302"/>
                    <a:pt x="2188" y="299"/>
                    <a:pt x="2176" y="295"/>
                  </a:cubicBezTo>
                  <a:cubicBezTo>
                    <a:pt x="2163" y="290"/>
                    <a:pt x="2155" y="288"/>
                    <a:pt x="2152" y="288"/>
                  </a:cubicBezTo>
                  <a:cubicBezTo>
                    <a:pt x="2149" y="288"/>
                    <a:pt x="2146" y="289"/>
                    <a:pt x="2144" y="291"/>
                  </a:cubicBezTo>
                  <a:cubicBezTo>
                    <a:pt x="2142" y="294"/>
                    <a:pt x="2141" y="298"/>
                    <a:pt x="2140" y="305"/>
                  </a:cubicBezTo>
                  <a:lnTo>
                    <a:pt x="2133" y="305"/>
                  </a:lnTo>
                  <a:lnTo>
                    <a:pt x="2133" y="205"/>
                  </a:lnTo>
                  <a:lnTo>
                    <a:pt x="2140" y="205"/>
                  </a:lnTo>
                  <a:cubicBezTo>
                    <a:pt x="2143" y="226"/>
                    <a:pt x="2148" y="241"/>
                    <a:pt x="2154" y="252"/>
                  </a:cubicBezTo>
                  <a:cubicBezTo>
                    <a:pt x="2159" y="262"/>
                    <a:pt x="2168" y="271"/>
                    <a:pt x="2180" y="278"/>
                  </a:cubicBezTo>
                  <a:cubicBezTo>
                    <a:pt x="2191" y="285"/>
                    <a:pt x="2204" y="288"/>
                    <a:pt x="2218" y="288"/>
                  </a:cubicBezTo>
                  <a:cubicBezTo>
                    <a:pt x="2234" y="288"/>
                    <a:pt x="2247" y="283"/>
                    <a:pt x="2256" y="274"/>
                  </a:cubicBezTo>
                  <a:cubicBezTo>
                    <a:pt x="2266" y="264"/>
                    <a:pt x="2270" y="253"/>
                    <a:pt x="2270" y="240"/>
                  </a:cubicBezTo>
                  <a:cubicBezTo>
                    <a:pt x="2270" y="233"/>
                    <a:pt x="2269" y="226"/>
                    <a:pt x="2265" y="219"/>
                  </a:cubicBezTo>
                  <a:cubicBezTo>
                    <a:pt x="2262" y="211"/>
                    <a:pt x="2256" y="204"/>
                    <a:pt x="2249" y="198"/>
                  </a:cubicBezTo>
                  <a:cubicBezTo>
                    <a:pt x="2244" y="194"/>
                    <a:pt x="2230" y="185"/>
                    <a:pt x="2207" y="171"/>
                  </a:cubicBezTo>
                  <a:cubicBezTo>
                    <a:pt x="2185" y="157"/>
                    <a:pt x="2169" y="146"/>
                    <a:pt x="2159" y="137"/>
                  </a:cubicBezTo>
                  <a:cubicBezTo>
                    <a:pt x="2150" y="129"/>
                    <a:pt x="2143" y="120"/>
                    <a:pt x="2138" y="110"/>
                  </a:cubicBezTo>
                  <a:cubicBezTo>
                    <a:pt x="2133" y="100"/>
                    <a:pt x="2130" y="89"/>
                    <a:pt x="2130" y="77"/>
                  </a:cubicBezTo>
                  <a:cubicBezTo>
                    <a:pt x="2130" y="56"/>
                    <a:pt x="2138" y="38"/>
                    <a:pt x="2152" y="22"/>
                  </a:cubicBezTo>
                  <a:cubicBezTo>
                    <a:pt x="2167" y="7"/>
                    <a:pt x="2185" y="0"/>
                    <a:pt x="2207" y="0"/>
                  </a:cubicBezTo>
                  <a:cubicBezTo>
                    <a:pt x="2221" y="0"/>
                    <a:pt x="2236" y="4"/>
                    <a:pt x="2252" y="11"/>
                  </a:cubicBezTo>
                  <a:cubicBezTo>
                    <a:pt x="2259" y="15"/>
                    <a:pt x="2264" y="17"/>
                    <a:pt x="2267" y="17"/>
                  </a:cubicBezTo>
                  <a:cubicBezTo>
                    <a:pt x="2270" y="17"/>
                    <a:pt x="2273" y="15"/>
                    <a:pt x="2275" y="13"/>
                  </a:cubicBezTo>
                  <a:cubicBezTo>
                    <a:pt x="2277" y="11"/>
                    <a:pt x="2279" y="7"/>
                    <a:pt x="2280" y="0"/>
                  </a:cubicBezTo>
                  <a:lnTo>
                    <a:pt x="2288" y="0"/>
                  </a:lnTo>
                  <a:close/>
                  <a:moveTo>
                    <a:pt x="2548" y="290"/>
                  </a:moveTo>
                  <a:lnTo>
                    <a:pt x="2548" y="298"/>
                  </a:lnTo>
                  <a:lnTo>
                    <a:pt x="2435" y="298"/>
                  </a:lnTo>
                  <a:lnTo>
                    <a:pt x="2435" y="290"/>
                  </a:lnTo>
                  <a:lnTo>
                    <a:pt x="2445" y="290"/>
                  </a:lnTo>
                  <a:cubicBezTo>
                    <a:pt x="2455" y="290"/>
                    <a:pt x="2463" y="287"/>
                    <a:pt x="2468" y="280"/>
                  </a:cubicBezTo>
                  <a:cubicBezTo>
                    <a:pt x="2471" y="275"/>
                    <a:pt x="2473" y="264"/>
                    <a:pt x="2473" y="246"/>
                  </a:cubicBezTo>
                  <a:lnTo>
                    <a:pt x="2473" y="58"/>
                  </a:lnTo>
                  <a:cubicBezTo>
                    <a:pt x="2473" y="43"/>
                    <a:pt x="2472" y="34"/>
                    <a:pt x="2470" y="29"/>
                  </a:cubicBezTo>
                  <a:cubicBezTo>
                    <a:pt x="2469" y="25"/>
                    <a:pt x="2466" y="22"/>
                    <a:pt x="2462" y="20"/>
                  </a:cubicBezTo>
                  <a:cubicBezTo>
                    <a:pt x="2457" y="16"/>
                    <a:pt x="2451" y="14"/>
                    <a:pt x="2445" y="14"/>
                  </a:cubicBezTo>
                  <a:lnTo>
                    <a:pt x="2435" y="14"/>
                  </a:lnTo>
                  <a:lnTo>
                    <a:pt x="2435" y="6"/>
                  </a:lnTo>
                  <a:lnTo>
                    <a:pt x="2548" y="6"/>
                  </a:lnTo>
                  <a:lnTo>
                    <a:pt x="2548" y="14"/>
                  </a:lnTo>
                  <a:lnTo>
                    <a:pt x="2538" y="14"/>
                  </a:lnTo>
                  <a:cubicBezTo>
                    <a:pt x="2528" y="14"/>
                    <a:pt x="2520" y="18"/>
                    <a:pt x="2515" y="25"/>
                  </a:cubicBezTo>
                  <a:cubicBezTo>
                    <a:pt x="2512" y="30"/>
                    <a:pt x="2510" y="41"/>
                    <a:pt x="2510" y="58"/>
                  </a:cubicBezTo>
                  <a:lnTo>
                    <a:pt x="2510" y="246"/>
                  </a:lnTo>
                  <a:cubicBezTo>
                    <a:pt x="2510" y="261"/>
                    <a:pt x="2511" y="271"/>
                    <a:pt x="2513" y="276"/>
                  </a:cubicBezTo>
                  <a:cubicBezTo>
                    <a:pt x="2514" y="279"/>
                    <a:pt x="2517" y="282"/>
                    <a:pt x="2521" y="285"/>
                  </a:cubicBezTo>
                  <a:cubicBezTo>
                    <a:pt x="2526" y="288"/>
                    <a:pt x="2532" y="290"/>
                    <a:pt x="2538" y="290"/>
                  </a:cubicBezTo>
                  <a:lnTo>
                    <a:pt x="2548" y="290"/>
                  </a:lnTo>
                  <a:close/>
                  <a:moveTo>
                    <a:pt x="2838" y="200"/>
                  </a:moveTo>
                  <a:lnTo>
                    <a:pt x="2737" y="200"/>
                  </a:lnTo>
                  <a:lnTo>
                    <a:pt x="2719" y="246"/>
                  </a:lnTo>
                  <a:cubicBezTo>
                    <a:pt x="2714" y="258"/>
                    <a:pt x="2712" y="266"/>
                    <a:pt x="2712" y="272"/>
                  </a:cubicBezTo>
                  <a:cubicBezTo>
                    <a:pt x="2712" y="276"/>
                    <a:pt x="2714" y="280"/>
                    <a:pt x="2718" y="284"/>
                  </a:cubicBezTo>
                  <a:cubicBezTo>
                    <a:pt x="2722" y="287"/>
                    <a:pt x="2730" y="289"/>
                    <a:pt x="2743" y="290"/>
                  </a:cubicBezTo>
                  <a:lnTo>
                    <a:pt x="2743" y="298"/>
                  </a:lnTo>
                  <a:lnTo>
                    <a:pt x="2660" y="298"/>
                  </a:lnTo>
                  <a:lnTo>
                    <a:pt x="2660" y="290"/>
                  </a:lnTo>
                  <a:cubicBezTo>
                    <a:pt x="2671" y="288"/>
                    <a:pt x="2678" y="285"/>
                    <a:pt x="2681" y="282"/>
                  </a:cubicBezTo>
                  <a:cubicBezTo>
                    <a:pt x="2688" y="275"/>
                    <a:pt x="2695" y="261"/>
                    <a:pt x="2703" y="240"/>
                  </a:cubicBezTo>
                  <a:lnTo>
                    <a:pt x="2795" y="0"/>
                  </a:lnTo>
                  <a:lnTo>
                    <a:pt x="2802" y="0"/>
                  </a:lnTo>
                  <a:lnTo>
                    <a:pt x="2894" y="242"/>
                  </a:lnTo>
                  <a:cubicBezTo>
                    <a:pt x="2901" y="262"/>
                    <a:pt x="2908" y="275"/>
                    <a:pt x="2914" y="280"/>
                  </a:cubicBezTo>
                  <a:cubicBezTo>
                    <a:pt x="2920" y="286"/>
                    <a:pt x="2928" y="289"/>
                    <a:pt x="2939" y="290"/>
                  </a:cubicBezTo>
                  <a:lnTo>
                    <a:pt x="2939" y="298"/>
                  </a:lnTo>
                  <a:lnTo>
                    <a:pt x="2835" y="298"/>
                  </a:lnTo>
                  <a:lnTo>
                    <a:pt x="2835" y="290"/>
                  </a:lnTo>
                  <a:cubicBezTo>
                    <a:pt x="2846" y="290"/>
                    <a:pt x="2853" y="288"/>
                    <a:pt x="2856" y="284"/>
                  </a:cubicBezTo>
                  <a:cubicBezTo>
                    <a:pt x="2860" y="281"/>
                    <a:pt x="2862" y="277"/>
                    <a:pt x="2862" y="272"/>
                  </a:cubicBezTo>
                  <a:cubicBezTo>
                    <a:pt x="2862" y="266"/>
                    <a:pt x="2859" y="256"/>
                    <a:pt x="2854" y="242"/>
                  </a:cubicBezTo>
                  <a:lnTo>
                    <a:pt x="2838" y="200"/>
                  </a:lnTo>
                  <a:close/>
                  <a:moveTo>
                    <a:pt x="2833" y="185"/>
                  </a:moveTo>
                  <a:lnTo>
                    <a:pt x="2788" y="67"/>
                  </a:lnTo>
                  <a:lnTo>
                    <a:pt x="2743" y="185"/>
                  </a:lnTo>
                  <a:lnTo>
                    <a:pt x="2833" y="185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028695">
                <a:defRPr/>
              </a:pPr>
              <a:endParaRPr lang="en-US" sz="2699" kern="0" dirty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B69F28EA-1184-47D8-B044-9E40438C9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5411" y="304800"/>
              <a:ext cx="1890697" cy="1288257"/>
            </a:xfrm>
            <a:custGeom>
              <a:avLst/>
              <a:gdLst>
                <a:gd name="T0" fmla="*/ 1890713 w 1191"/>
                <a:gd name="T1" fmla="*/ 1282700 h 812"/>
                <a:gd name="T2" fmla="*/ 944563 w 1191"/>
                <a:gd name="T3" fmla="*/ 0 h 812"/>
                <a:gd name="T4" fmla="*/ 0 w 1191"/>
                <a:gd name="T5" fmla="*/ 1289050 h 812"/>
                <a:gd name="T6" fmla="*/ 933450 w 1191"/>
                <a:gd name="T7" fmla="*/ 325438 h 812"/>
                <a:gd name="T8" fmla="*/ 944563 w 1191"/>
                <a:gd name="T9" fmla="*/ 153988 h 812"/>
                <a:gd name="T10" fmla="*/ 957263 w 1191"/>
                <a:gd name="T11" fmla="*/ 322263 h 812"/>
                <a:gd name="T12" fmla="*/ 1890713 w 1191"/>
                <a:gd name="T13" fmla="*/ 1282700 h 8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91" h="812">
                  <a:moveTo>
                    <a:pt x="1191" y="808"/>
                  </a:moveTo>
                  <a:lnTo>
                    <a:pt x="595" y="0"/>
                  </a:lnTo>
                  <a:lnTo>
                    <a:pt x="0" y="812"/>
                  </a:lnTo>
                  <a:lnTo>
                    <a:pt x="588" y="205"/>
                  </a:lnTo>
                  <a:lnTo>
                    <a:pt x="595" y="97"/>
                  </a:lnTo>
                  <a:lnTo>
                    <a:pt x="603" y="203"/>
                  </a:lnTo>
                  <a:lnTo>
                    <a:pt x="1191" y="808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16" name="Freeform 24">
              <a:extLst>
                <a:ext uri="{FF2B5EF4-FFF2-40B4-BE49-F238E27FC236}">
                  <a16:creationId xmlns:a16="http://schemas.microsoft.com/office/drawing/2014/main" id="{05A7C2AA-D320-4ACA-8671-AA0BEBBA780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7640" y="711995"/>
              <a:ext cx="838447" cy="957263"/>
            </a:xfrm>
            <a:custGeom>
              <a:avLst/>
              <a:gdLst>
                <a:gd name="T0" fmla="*/ 838200 w 528"/>
                <a:gd name="T1" fmla="*/ 0 h 604"/>
                <a:gd name="T2" fmla="*/ 0 w 528"/>
                <a:gd name="T3" fmla="*/ 958850 h 604"/>
                <a:gd name="T4" fmla="*/ 823913 w 528"/>
                <a:gd name="T5" fmla="*/ 222250 h 604"/>
                <a:gd name="T6" fmla="*/ 838200 w 528"/>
                <a:gd name="T7" fmla="*/ 0 h 60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8" h="604">
                  <a:moveTo>
                    <a:pt x="528" y="0"/>
                  </a:moveTo>
                  <a:lnTo>
                    <a:pt x="0" y="604"/>
                  </a:lnTo>
                  <a:lnTo>
                    <a:pt x="519" y="140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17" name="Freeform 25">
              <a:extLst>
                <a:ext uri="{FF2B5EF4-FFF2-40B4-BE49-F238E27FC236}">
                  <a16:creationId xmlns:a16="http://schemas.microsoft.com/office/drawing/2014/main" id="{8B561D9F-509C-417D-A2CB-4DB589791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432" y="711995"/>
              <a:ext cx="853120" cy="969168"/>
            </a:xfrm>
            <a:custGeom>
              <a:avLst/>
              <a:gdLst>
                <a:gd name="T0" fmla="*/ 0 w 537"/>
                <a:gd name="T1" fmla="*/ 0 h 611"/>
                <a:gd name="T2" fmla="*/ 852488 w 537"/>
                <a:gd name="T3" fmla="*/ 969963 h 611"/>
                <a:gd name="T4" fmla="*/ 15875 w 537"/>
                <a:gd name="T5" fmla="*/ 230188 h 611"/>
                <a:gd name="T6" fmla="*/ 0 w 537"/>
                <a:gd name="T7" fmla="*/ 0 h 6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37" h="611">
                  <a:moveTo>
                    <a:pt x="0" y="0"/>
                  </a:moveTo>
                  <a:lnTo>
                    <a:pt x="537" y="611"/>
                  </a:lnTo>
                  <a:lnTo>
                    <a:pt x="10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841593AC-78B4-4782-BC5B-019359097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7252" y="1097757"/>
              <a:ext cx="601586" cy="573881"/>
            </a:xfrm>
            <a:custGeom>
              <a:avLst/>
              <a:gdLst>
                <a:gd name="T0" fmla="*/ 601663 w 379"/>
                <a:gd name="T1" fmla="*/ 0 h 362"/>
                <a:gd name="T2" fmla="*/ 0 w 379"/>
                <a:gd name="T3" fmla="*/ 574675 h 362"/>
                <a:gd name="T4" fmla="*/ 592138 w 379"/>
                <a:gd name="T5" fmla="*/ 136525 h 362"/>
                <a:gd name="T6" fmla="*/ 601663 w 379"/>
                <a:gd name="T7" fmla="*/ 0 h 3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9" h="362">
                  <a:moveTo>
                    <a:pt x="379" y="0"/>
                  </a:moveTo>
                  <a:lnTo>
                    <a:pt x="0" y="362"/>
                  </a:lnTo>
                  <a:lnTo>
                    <a:pt x="373" y="86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5AB471AD-AFE2-4DF6-A047-7A9CA4DEC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2683" y="1090613"/>
              <a:ext cx="617678" cy="559544"/>
            </a:xfrm>
            <a:custGeom>
              <a:avLst/>
              <a:gdLst>
                <a:gd name="T0" fmla="*/ 0 w 395"/>
                <a:gd name="T1" fmla="*/ 0 h 378"/>
                <a:gd name="T2" fmla="*/ 627063 w 395"/>
                <a:gd name="T3" fmla="*/ 600075 h 378"/>
                <a:gd name="T4" fmla="*/ 9525 w 395"/>
                <a:gd name="T5" fmla="*/ 141288 h 378"/>
                <a:gd name="T6" fmla="*/ 0 w 395"/>
                <a:gd name="T7" fmla="*/ 0 h 37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95" h="378">
                  <a:moveTo>
                    <a:pt x="0" y="0"/>
                  </a:moveTo>
                  <a:lnTo>
                    <a:pt x="395" y="378"/>
                  </a:lnTo>
                  <a:lnTo>
                    <a:pt x="6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8AA9AAE7-6AF7-4AB7-BD7D-E1CC5CAD7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3644" y="1431132"/>
              <a:ext cx="343763" cy="252413"/>
            </a:xfrm>
            <a:custGeom>
              <a:avLst/>
              <a:gdLst>
                <a:gd name="T0" fmla="*/ 0 w 217"/>
                <a:gd name="T1" fmla="*/ 0 h 158"/>
                <a:gd name="T2" fmla="*/ 7938 w 217"/>
                <a:gd name="T3" fmla="*/ 98425 h 158"/>
                <a:gd name="T4" fmla="*/ 344488 w 217"/>
                <a:gd name="T5" fmla="*/ 250825 h 158"/>
                <a:gd name="T6" fmla="*/ 0 w 217"/>
                <a:gd name="T7" fmla="*/ 0 h 1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7" h="158">
                  <a:moveTo>
                    <a:pt x="0" y="0"/>
                  </a:moveTo>
                  <a:lnTo>
                    <a:pt x="5" y="62"/>
                  </a:lnTo>
                  <a:lnTo>
                    <a:pt x="217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21" name="Freeform 29">
              <a:extLst>
                <a:ext uri="{FF2B5EF4-FFF2-40B4-BE49-F238E27FC236}">
                  <a16:creationId xmlns:a16="http://schemas.microsoft.com/office/drawing/2014/main" id="{83B15C46-6D97-4F71-9046-60EA92608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8306" y="1431132"/>
              <a:ext cx="339571" cy="257175"/>
            </a:xfrm>
            <a:custGeom>
              <a:avLst/>
              <a:gdLst>
                <a:gd name="T0" fmla="*/ 339725 w 214"/>
                <a:gd name="T1" fmla="*/ 0 h 162"/>
                <a:gd name="T2" fmla="*/ 0 w 214"/>
                <a:gd name="T3" fmla="*/ 257175 h 162"/>
                <a:gd name="T4" fmla="*/ 333375 w 214"/>
                <a:gd name="T5" fmla="*/ 101600 h 162"/>
                <a:gd name="T6" fmla="*/ 339725 w 214"/>
                <a:gd name="T7" fmla="*/ 0 h 1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4" h="162">
                  <a:moveTo>
                    <a:pt x="214" y="0"/>
                  </a:moveTo>
                  <a:lnTo>
                    <a:pt x="0" y="162"/>
                  </a:lnTo>
                  <a:lnTo>
                    <a:pt x="210" y="64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22" name="Freeform 30">
              <a:extLst>
                <a:ext uri="{FF2B5EF4-FFF2-40B4-BE49-F238E27FC236}">
                  <a16:creationId xmlns:a16="http://schemas.microsoft.com/office/drawing/2014/main" id="{F30FA475-8B91-45FB-835F-AE414F1FBB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413" y="1693070"/>
              <a:ext cx="280880" cy="152400"/>
            </a:xfrm>
            <a:custGeom>
              <a:avLst/>
              <a:gdLst>
                <a:gd name="T0" fmla="*/ 0 w 177"/>
                <a:gd name="T1" fmla="*/ 0 h 97"/>
                <a:gd name="T2" fmla="*/ 280988 w 177"/>
                <a:gd name="T3" fmla="*/ 153988 h 97"/>
                <a:gd name="T4" fmla="*/ 6350 w 177"/>
                <a:gd name="T5" fmla="*/ 115888 h 97"/>
                <a:gd name="T6" fmla="*/ 0 w 177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7" h="97">
                  <a:moveTo>
                    <a:pt x="0" y="0"/>
                  </a:moveTo>
                  <a:lnTo>
                    <a:pt x="177" y="97"/>
                  </a:lnTo>
                  <a:lnTo>
                    <a:pt x="4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23" name="Freeform 31">
              <a:extLst>
                <a:ext uri="{FF2B5EF4-FFF2-40B4-BE49-F238E27FC236}">
                  <a16:creationId xmlns:a16="http://schemas.microsoft.com/office/drawing/2014/main" id="{ABCE7D89-4894-4856-A7AC-40F0B8C750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8131" y="1695450"/>
              <a:ext cx="282976" cy="147638"/>
            </a:xfrm>
            <a:custGeom>
              <a:avLst/>
              <a:gdLst>
                <a:gd name="T0" fmla="*/ 282575 w 178"/>
                <a:gd name="T1" fmla="*/ 0 h 93"/>
                <a:gd name="T2" fmla="*/ 276225 w 178"/>
                <a:gd name="T3" fmla="*/ 112713 h 93"/>
                <a:gd name="T4" fmla="*/ 0 w 178"/>
                <a:gd name="T5" fmla="*/ 147638 h 93"/>
                <a:gd name="T6" fmla="*/ 282575 w 178"/>
                <a:gd name="T7" fmla="*/ 0 h 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8" h="93">
                  <a:moveTo>
                    <a:pt x="178" y="0"/>
                  </a:moveTo>
                  <a:lnTo>
                    <a:pt x="174" y="71"/>
                  </a:lnTo>
                  <a:lnTo>
                    <a:pt x="0" y="9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24" name="Freeform 32">
              <a:extLst>
                <a:ext uri="{FF2B5EF4-FFF2-40B4-BE49-F238E27FC236}">
                  <a16:creationId xmlns:a16="http://schemas.microsoft.com/office/drawing/2014/main" id="{382D163C-0B2C-4360-824B-7EF7D4BE0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9612" y="3048000"/>
              <a:ext cx="2431496" cy="223838"/>
            </a:xfrm>
            <a:custGeom>
              <a:avLst/>
              <a:gdLst>
                <a:gd name="T0" fmla="*/ 2432050 w 1532"/>
                <a:gd name="T1" fmla="*/ 0 h 141"/>
                <a:gd name="T2" fmla="*/ 0 w 1532"/>
                <a:gd name="T3" fmla="*/ 223838 h 141"/>
                <a:gd name="T4" fmla="*/ 2424113 w 1532"/>
                <a:gd name="T5" fmla="*/ 103188 h 141"/>
                <a:gd name="T6" fmla="*/ 2432050 w 1532"/>
                <a:gd name="T7" fmla="*/ 0 h 14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32" h="141">
                  <a:moveTo>
                    <a:pt x="1532" y="0"/>
                  </a:moveTo>
                  <a:lnTo>
                    <a:pt x="0" y="141"/>
                  </a:lnTo>
                  <a:lnTo>
                    <a:pt x="1527" y="65"/>
                  </a:lnTo>
                  <a:lnTo>
                    <a:pt x="1532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25" name="Freeform 33">
              <a:extLst>
                <a:ext uri="{FF2B5EF4-FFF2-40B4-BE49-F238E27FC236}">
                  <a16:creationId xmlns:a16="http://schemas.microsoft.com/office/drawing/2014/main" id="{DB362BE7-3702-4B1E-9CFB-F053F5E0F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8316" y="3048000"/>
              <a:ext cx="2592897" cy="228600"/>
            </a:xfrm>
            <a:custGeom>
              <a:avLst/>
              <a:gdLst>
                <a:gd name="T0" fmla="*/ 0 w 1633"/>
                <a:gd name="T1" fmla="*/ 0 h 144"/>
                <a:gd name="T2" fmla="*/ 2592388 w 1633"/>
                <a:gd name="T3" fmla="*/ 228600 h 144"/>
                <a:gd name="T4" fmla="*/ 7938 w 1633"/>
                <a:gd name="T5" fmla="*/ 96838 h 144"/>
                <a:gd name="T6" fmla="*/ 0 w 1633"/>
                <a:gd name="T7" fmla="*/ 0 h 1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33" h="144">
                  <a:moveTo>
                    <a:pt x="0" y="0"/>
                  </a:moveTo>
                  <a:lnTo>
                    <a:pt x="1633" y="144"/>
                  </a:lnTo>
                  <a:lnTo>
                    <a:pt x="5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E3C1710-D323-4BCB-94E6-C1F784233C4E}"/>
              </a:ext>
            </a:extLst>
          </p:cNvPr>
          <p:cNvGrpSpPr/>
          <p:nvPr/>
        </p:nvGrpSpPr>
        <p:grpSpPr>
          <a:xfrm>
            <a:off x="228600" y="1028700"/>
            <a:ext cx="11446014" cy="124562"/>
            <a:chOff x="4348510" y="523450"/>
            <a:chExt cx="9367490" cy="138025"/>
          </a:xfrm>
        </p:grpSpPr>
        <p:sp>
          <p:nvSpPr>
            <p:cNvPr id="27" name="AutoShape 7">
              <a:extLst>
                <a:ext uri="{FF2B5EF4-FFF2-40B4-BE49-F238E27FC236}">
                  <a16:creationId xmlns:a16="http://schemas.microsoft.com/office/drawing/2014/main" id="{141136AD-842E-482E-B848-24CB9F94DAC5}"/>
                </a:ext>
              </a:extLst>
            </p:cNvPr>
            <p:cNvSpPr/>
            <p:nvPr/>
          </p:nvSpPr>
          <p:spPr>
            <a:xfrm>
              <a:off x="4348510" y="523450"/>
              <a:ext cx="9367490" cy="46028"/>
            </a:xfrm>
            <a:prstGeom prst="rect">
              <a:avLst/>
            </a:prstGeom>
            <a:solidFill>
              <a:srgbClr val="1D2345"/>
            </a:solidFill>
          </p:spPr>
        </p:sp>
        <p:sp>
          <p:nvSpPr>
            <p:cNvPr id="28" name="AutoShape 7">
              <a:extLst>
                <a:ext uri="{FF2B5EF4-FFF2-40B4-BE49-F238E27FC236}">
                  <a16:creationId xmlns:a16="http://schemas.microsoft.com/office/drawing/2014/main" id="{9B3B150F-30F8-4D32-90D6-6092504EF075}"/>
                </a:ext>
              </a:extLst>
            </p:cNvPr>
            <p:cNvSpPr/>
            <p:nvPr/>
          </p:nvSpPr>
          <p:spPr>
            <a:xfrm>
              <a:off x="4348510" y="569478"/>
              <a:ext cx="9367490" cy="46028"/>
            </a:xfrm>
            <a:prstGeom prst="rect">
              <a:avLst/>
            </a:prstGeom>
            <a:solidFill>
              <a:srgbClr val="F29801"/>
            </a:solidFill>
          </p:spPr>
        </p:sp>
        <p:sp>
          <p:nvSpPr>
            <p:cNvPr id="29" name="AutoShape 7">
              <a:extLst>
                <a:ext uri="{FF2B5EF4-FFF2-40B4-BE49-F238E27FC236}">
                  <a16:creationId xmlns:a16="http://schemas.microsoft.com/office/drawing/2014/main" id="{91EA630D-D3A6-4F28-BE06-3B410AA15EC9}"/>
                </a:ext>
              </a:extLst>
            </p:cNvPr>
            <p:cNvSpPr/>
            <p:nvPr/>
          </p:nvSpPr>
          <p:spPr>
            <a:xfrm>
              <a:off x="4348510" y="615447"/>
              <a:ext cx="9367490" cy="46028"/>
            </a:xfrm>
            <a:prstGeom prst="rect">
              <a:avLst/>
            </a:prstGeom>
            <a:solidFill>
              <a:srgbClr val="1C2242"/>
            </a:solidFill>
          </p:spPr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209AB12-0227-4429-82CC-C8E9EBB488F7}"/>
              </a:ext>
            </a:extLst>
          </p:cNvPr>
          <p:cNvGrpSpPr/>
          <p:nvPr/>
        </p:nvGrpSpPr>
        <p:grpSpPr>
          <a:xfrm>
            <a:off x="0" y="8439980"/>
            <a:ext cx="13716000" cy="1848367"/>
            <a:chOff x="0" y="8439980"/>
            <a:chExt cx="13716000" cy="1848367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45C386C-E26A-429F-B207-403362E36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9215268"/>
              <a:ext cx="2569128" cy="728832"/>
            </a:xfrm>
            <a:prstGeom prst="rect">
              <a:avLst/>
            </a:prstGeom>
          </p:spPr>
        </p:pic>
        <p:sp>
          <p:nvSpPr>
            <p:cNvPr id="32" name="TextBox 3">
              <a:extLst>
                <a:ext uri="{FF2B5EF4-FFF2-40B4-BE49-F238E27FC236}">
                  <a16:creationId xmlns:a16="http://schemas.microsoft.com/office/drawing/2014/main" id="{CB516CFF-AD2F-4A06-B25B-BBE409860B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0045800"/>
              <a:ext cx="11964026" cy="241200"/>
            </a:xfrm>
            <a:prstGeom prst="rect">
              <a:avLst/>
            </a:prstGeom>
            <a:solidFill>
              <a:srgbClr val="1D2345"/>
            </a:solidFill>
            <a:ln>
              <a:noFill/>
            </a:ln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30204" pitchFamily="34" charset="0"/>
                  <a:ea typeface="+mn-ea"/>
                  <a:cs typeface="+mn-cs"/>
                </a:rPr>
                <a:t>PT. </a:t>
              </a:r>
              <a:r>
                <a:rPr kumimoji="0" lang="en-US" alt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30204" pitchFamily="34" charset="0"/>
                  <a:ea typeface="+mn-ea"/>
                  <a:cs typeface="+mn-cs"/>
                </a:rPr>
                <a:t>Audemars</a:t>
              </a: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30204" pitchFamily="34" charset="0"/>
                  <a:ea typeface="+mn-ea"/>
                  <a:cs typeface="+mn-cs"/>
                </a:rPr>
                <a:t> Indonesia, 2021</a:t>
              </a:r>
            </a:p>
          </p:txBody>
        </p:sp>
        <p:sp>
          <p:nvSpPr>
            <p:cNvPr id="33" name="Freeform 3">
              <a:extLst>
                <a:ext uri="{FF2B5EF4-FFF2-40B4-BE49-F238E27FC236}">
                  <a16:creationId xmlns:a16="http://schemas.microsoft.com/office/drawing/2014/main" id="{3B75DD9E-FD04-4EA7-8F7F-3703B4254D8E}"/>
                </a:ext>
              </a:extLst>
            </p:cNvPr>
            <p:cNvSpPr/>
            <p:nvPr/>
          </p:nvSpPr>
          <p:spPr>
            <a:xfrm rot="5400000">
              <a:off x="11945651" y="10064753"/>
              <a:ext cx="241968" cy="205219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2242"/>
            </a:solidFill>
            <a:ln>
              <a:noFill/>
              <a:prstDash val="sysDash"/>
            </a:ln>
          </p:spPr>
          <p:txBody>
            <a:bodyPr/>
            <a:lstStyle/>
            <a:p>
              <a:endParaRPr lang="en-US" sz="1350" dirty="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832A9DC-7A07-4922-8148-51BD5DD8DFB6}"/>
                </a:ext>
              </a:extLst>
            </p:cNvPr>
            <p:cNvGrpSpPr/>
            <p:nvPr/>
          </p:nvGrpSpPr>
          <p:grpSpPr>
            <a:xfrm>
              <a:off x="12192000" y="8439980"/>
              <a:ext cx="1524000" cy="1847020"/>
              <a:chOff x="761999" y="8350580"/>
              <a:chExt cx="672958" cy="815595"/>
            </a:xfrm>
          </p:grpSpPr>
          <p:grpSp>
            <p:nvGrpSpPr>
              <p:cNvPr id="35" name="Group 2">
                <a:extLst>
                  <a:ext uri="{FF2B5EF4-FFF2-40B4-BE49-F238E27FC236}">
                    <a16:creationId xmlns:a16="http://schemas.microsoft.com/office/drawing/2014/main" id="{2A1655E9-215F-4CD2-A6C7-AF411F71E2FE}"/>
                  </a:ext>
                </a:extLst>
              </p:cNvPr>
              <p:cNvGrpSpPr>
                <a:grpSpLocks/>
              </p:cNvGrpSpPr>
              <p:nvPr/>
            </p:nvGrpSpPr>
            <p:grpSpPr>
              <a:xfrm rot="16200000">
                <a:off x="695424" y="8426644"/>
                <a:ext cx="806106" cy="672955"/>
                <a:chOff x="0" y="-1060605"/>
                <a:chExt cx="6350000" cy="6339840"/>
              </a:xfrm>
              <a:solidFill>
                <a:srgbClr val="1D2345"/>
              </a:solidFill>
            </p:grpSpPr>
            <p:sp>
              <p:nvSpPr>
                <p:cNvPr id="43" name="Freeform 3">
                  <a:extLst>
                    <a:ext uri="{FF2B5EF4-FFF2-40B4-BE49-F238E27FC236}">
                      <a16:creationId xmlns:a16="http://schemas.microsoft.com/office/drawing/2014/main" id="{EB6221FC-36C9-4046-B125-844FB0F73F51}"/>
                    </a:ext>
                  </a:extLst>
                </p:cNvPr>
                <p:cNvSpPr/>
                <p:nvPr/>
              </p:nvSpPr>
              <p:spPr>
                <a:xfrm>
                  <a:off x="0" y="-1060605"/>
                  <a:ext cx="6350000" cy="6339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  <a:prstDash val="sysDash"/>
                </a:ln>
              </p:spPr>
              <p:txBody>
                <a:bodyPr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36" name="Group 2">
                <a:extLst>
                  <a:ext uri="{FF2B5EF4-FFF2-40B4-BE49-F238E27FC236}">
                    <a16:creationId xmlns:a16="http://schemas.microsoft.com/office/drawing/2014/main" id="{D3FE8369-05BD-469B-B1F3-20BE5BB859D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6200000">
                <a:off x="1037802" y="8827930"/>
                <a:ext cx="259106" cy="201333"/>
                <a:chOff x="0" y="-1060605"/>
                <a:chExt cx="6350000" cy="6339840"/>
              </a:xfrm>
              <a:solidFill>
                <a:schemeClr val="bg1"/>
              </a:solidFill>
            </p:grpSpPr>
            <p:sp>
              <p:nvSpPr>
                <p:cNvPr id="42" name="Freeform 3">
                  <a:extLst>
                    <a:ext uri="{FF2B5EF4-FFF2-40B4-BE49-F238E27FC236}">
                      <a16:creationId xmlns:a16="http://schemas.microsoft.com/office/drawing/2014/main" id="{4B2B1F08-86AC-4E6B-B84F-5A3293D5A788}"/>
                    </a:ext>
                  </a:extLst>
                </p:cNvPr>
                <p:cNvSpPr/>
                <p:nvPr/>
              </p:nvSpPr>
              <p:spPr>
                <a:xfrm>
                  <a:off x="0" y="-1060605"/>
                  <a:ext cx="6350000" cy="6339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  <a:prstDash val="sysDash"/>
                </a:ln>
              </p:spPr>
              <p:txBody>
                <a:bodyPr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37" name="Group 2">
                <a:extLst>
                  <a:ext uri="{FF2B5EF4-FFF2-40B4-BE49-F238E27FC236}">
                    <a16:creationId xmlns:a16="http://schemas.microsoft.com/office/drawing/2014/main" id="{BDF42528-66A2-466F-B53A-92A57E2C244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6200000">
                <a:off x="948579" y="8947369"/>
                <a:ext cx="234085" cy="203470"/>
                <a:chOff x="-68524" y="-1367811"/>
                <a:chExt cx="6261752" cy="6407154"/>
              </a:xfrm>
              <a:solidFill>
                <a:schemeClr val="bg1"/>
              </a:solidFill>
            </p:grpSpPr>
            <p:sp>
              <p:nvSpPr>
                <p:cNvPr id="41" name="Freeform 3">
                  <a:extLst>
                    <a:ext uri="{FF2B5EF4-FFF2-40B4-BE49-F238E27FC236}">
                      <a16:creationId xmlns:a16="http://schemas.microsoft.com/office/drawing/2014/main" id="{AE3217B9-BAC3-4D9E-AD6D-CCD085261240}"/>
                    </a:ext>
                  </a:extLst>
                </p:cNvPr>
                <p:cNvSpPr/>
                <p:nvPr/>
              </p:nvSpPr>
              <p:spPr>
                <a:xfrm>
                  <a:off x="-68524" y="-1367811"/>
                  <a:ext cx="6261752" cy="6407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  <a:prstDash val="sysDash"/>
                </a:ln>
              </p:spPr>
              <p:txBody>
                <a:bodyPr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38" name="Group 2">
                <a:extLst>
                  <a:ext uri="{FF2B5EF4-FFF2-40B4-BE49-F238E27FC236}">
                    <a16:creationId xmlns:a16="http://schemas.microsoft.com/office/drawing/2014/main" id="{A2EDDB31-3894-4557-B1D0-CF86306D318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6200000">
                <a:off x="1068623" y="9067414"/>
                <a:ext cx="106846" cy="90619"/>
                <a:chOff x="-69613" y="-1593535"/>
                <a:chExt cx="6350000" cy="6339840"/>
              </a:xfrm>
              <a:solidFill>
                <a:srgbClr val="1C2242"/>
              </a:solidFill>
            </p:grpSpPr>
            <p:sp>
              <p:nvSpPr>
                <p:cNvPr id="40" name="Freeform 3">
                  <a:extLst>
                    <a:ext uri="{FF2B5EF4-FFF2-40B4-BE49-F238E27FC236}">
                      <a16:creationId xmlns:a16="http://schemas.microsoft.com/office/drawing/2014/main" id="{3B482697-4BE1-4B3B-9DB6-3C8814C3CC09}"/>
                    </a:ext>
                  </a:extLst>
                </p:cNvPr>
                <p:cNvSpPr/>
                <p:nvPr/>
              </p:nvSpPr>
              <p:spPr>
                <a:xfrm>
                  <a:off x="-69613" y="-1593535"/>
                  <a:ext cx="6350000" cy="6339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  <a:prstDash val="sysDash"/>
                </a:ln>
              </p:spPr>
              <p:txBody>
                <a:bodyPr/>
                <a:lstStyle/>
                <a:p>
                  <a:endParaRPr lang="en-US" sz="1350" dirty="0"/>
                </a:p>
              </p:txBody>
            </p:sp>
          </p:grpSp>
          <p:sp>
            <p:nvSpPr>
              <p:cNvPr id="39" name="Freeform 3">
                <a:extLst>
                  <a:ext uri="{FF2B5EF4-FFF2-40B4-BE49-F238E27FC236}">
                    <a16:creationId xmlns:a16="http://schemas.microsoft.com/office/drawing/2014/main" id="{215F53C6-B435-4CB7-AD2A-E461C6C87091}"/>
                  </a:ext>
                </a:extLst>
              </p:cNvPr>
              <p:cNvSpPr/>
              <p:nvPr/>
            </p:nvSpPr>
            <p:spPr>
              <a:xfrm rot="16200000">
                <a:off x="1197527" y="8372256"/>
                <a:ext cx="259106" cy="2157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  <a:prstDash val="sysDash"/>
              </a:ln>
            </p:spPr>
            <p:txBody>
              <a:bodyPr/>
              <a:lstStyle/>
              <a:p>
                <a:endParaRPr lang="en-US" sz="1350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D9A0E3F-B5CC-4DFD-8F98-3D0EBC064109}"/>
              </a:ext>
            </a:extLst>
          </p:cNvPr>
          <p:cNvSpPr txBox="1"/>
          <p:nvPr/>
        </p:nvSpPr>
        <p:spPr>
          <a:xfrm>
            <a:off x="228600" y="1190429"/>
            <a:ext cx="7323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Instalasi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FAST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dilakukan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table di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bawah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C22CD8-AF59-4C99-91F0-2F2AF7A26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57" y="4675970"/>
            <a:ext cx="4150423" cy="311281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2FD801B-E6D8-4247-8304-D7950B726F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952" y="4675970"/>
            <a:ext cx="3466683" cy="462224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69443D1-FBE4-463B-8EC5-2500A7EF80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987" y="4665621"/>
            <a:ext cx="3202431" cy="426990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1902949-9950-4FA0-8111-9725BBEDE9B3}"/>
              </a:ext>
            </a:extLst>
          </p:cNvPr>
          <p:cNvSpPr txBox="1"/>
          <p:nvPr/>
        </p:nvSpPr>
        <p:spPr>
          <a:xfrm>
            <a:off x="1206939" y="7938247"/>
            <a:ext cx="2307555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 Surface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58C20FA-75AE-48AC-99A6-A3C739147040}"/>
              </a:ext>
            </a:extLst>
          </p:cNvPr>
          <p:cNvSpPr txBox="1"/>
          <p:nvPr/>
        </p:nvSpPr>
        <p:spPr>
          <a:xfrm>
            <a:off x="5584592" y="9410397"/>
            <a:ext cx="289746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 Sub-Surface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E83E8D-5031-4C1E-8057-C381C15E6C32}"/>
              </a:ext>
            </a:extLst>
          </p:cNvPr>
          <p:cNvSpPr txBox="1"/>
          <p:nvPr/>
        </p:nvSpPr>
        <p:spPr>
          <a:xfrm>
            <a:off x="9892825" y="9015062"/>
            <a:ext cx="275639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 Monitoring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858E7C-924A-404F-B2E9-DF54FBEBA9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000" y="1660780"/>
            <a:ext cx="11186000" cy="198185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CFDEDC0-680C-4CB0-B7D9-D9876E655FFE}"/>
              </a:ext>
            </a:extLst>
          </p:cNvPr>
          <p:cNvSpPr txBox="1"/>
          <p:nvPr/>
        </p:nvSpPr>
        <p:spPr>
          <a:xfrm>
            <a:off x="228600" y="3618689"/>
            <a:ext cx="69265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FAST Surface </a:t>
            </a:r>
            <a:r>
              <a:rPr lang="en-US" dirty="0" err="1"/>
              <a:t>untuk</a:t>
            </a:r>
            <a:r>
              <a:rPr lang="en-US" dirty="0"/>
              <a:t> flowline 4”</a:t>
            </a:r>
          </a:p>
          <a:p>
            <a:r>
              <a:rPr lang="en-US" dirty="0"/>
              <a:t>FAST Subsurface </a:t>
            </a:r>
            <a:r>
              <a:rPr lang="en-US" dirty="0" err="1"/>
              <a:t>Anoda</a:t>
            </a:r>
            <a:r>
              <a:rPr lang="en-US" dirty="0"/>
              <a:t> di install di </a:t>
            </a:r>
            <a:r>
              <a:rPr lang="en-US" dirty="0" err="1"/>
              <a:t>sumur</a:t>
            </a:r>
            <a:r>
              <a:rPr lang="en-US" dirty="0"/>
              <a:t> </a:t>
            </a:r>
            <a:r>
              <a:rPr lang="en-US" dirty="0" err="1"/>
              <a:t>mati</a:t>
            </a:r>
            <a:endParaRPr lang="en-US" dirty="0"/>
          </a:p>
          <a:p>
            <a:r>
              <a:rPr lang="en-US" dirty="0"/>
              <a:t>FAST Subsurface </a:t>
            </a:r>
            <a:r>
              <a:rPr lang="en-US" dirty="0" err="1"/>
              <a:t>Katoda</a:t>
            </a:r>
            <a:r>
              <a:rPr lang="en-US" dirty="0"/>
              <a:t> di install di </a:t>
            </a:r>
            <a:r>
              <a:rPr lang="en-US" dirty="0" err="1"/>
              <a:t>sumur</a:t>
            </a:r>
            <a:r>
              <a:rPr lang="en-US" dirty="0"/>
              <a:t> monitoring</a:t>
            </a:r>
          </a:p>
        </p:txBody>
      </p:sp>
    </p:spTree>
    <p:extLst>
      <p:ext uri="{BB962C8B-B14F-4D97-AF65-F5344CB8AC3E}">
        <p14:creationId xmlns:p14="http://schemas.microsoft.com/office/powerpoint/2010/main" val="1130403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228600" y="190500"/>
            <a:ext cx="11214353" cy="789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50"/>
              </a:lnSpc>
            </a:pPr>
            <a:r>
              <a:rPr lang="en-US" sz="4000" b="1" spc="28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PETA PENGGALIAN KABEL FAST SUBSURFACE</a:t>
            </a:r>
          </a:p>
        </p:txBody>
      </p:sp>
      <p:grpSp>
        <p:nvGrpSpPr>
          <p:cNvPr id="10" name="Group 8">
            <a:extLst>
              <a:ext uri="{FF2B5EF4-FFF2-40B4-BE49-F238E27FC236}">
                <a16:creationId xmlns:a16="http://schemas.microsoft.com/office/drawing/2014/main" id="{FE8F2A15-7EEA-40FD-853B-0712B930129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734800" y="146843"/>
            <a:ext cx="1983706" cy="942790"/>
            <a:chOff x="5789612" y="304800"/>
            <a:chExt cx="5181601" cy="29718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Freeform 21">
              <a:extLst>
                <a:ext uri="{FF2B5EF4-FFF2-40B4-BE49-F238E27FC236}">
                  <a16:creationId xmlns:a16="http://schemas.microsoft.com/office/drawing/2014/main" id="{DC43CF5B-84AE-483E-9403-83C89C3874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66402" y="1981200"/>
              <a:ext cx="3091772" cy="535782"/>
            </a:xfrm>
            <a:custGeom>
              <a:avLst/>
              <a:gdLst>
                <a:gd name="T0" fmla="*/ 103 w 3913"/>
                <a:gd name="T1" fmla="*/ 507 h 545"/>
                <a:gd name="T2" fmla="*/ 38 w 3913"/>
                <a:gd name="T3" fmla="*/ 504 h 545"/>
                <a:gd name="T4" fmla="*/ 451 w 3913"/>
                <a:gd name="T5" fmla="*/ 501 h 545"/>
                <a:gd name="T6" fmla="*/ 349 w 3913"/>
                <a:gd name="T7" fmla="*/ 508 h 545"/>
                <a:gd name="T8" fmla="*/ 228 w 3913"/>
                <a:gd name="T9" fmla="*/ 119 h 545"/>
                <a:gd name="T10" fmla="*/ 1005 w 3913"/>
                <a:gd name="T11" fmla="*/ 11 h 545"/>
                <a:gd name="T12" fmla="*/ 938 w 3913"/>
                <a:gd name="T13" fmla="*/ 318 h 545"/>
                <a:gd name="T14" fmla="*/ 586 w 3913"/>
                <a:gd name="T15" fmla="*/ 436 h 545"/>
                <a:gd name="T16" fmla="*/ 507 w 3913"/>
                <a:gd name="T17" fmla="*/ 26 h 545"/>
                <a:gd name="T18" fmla="*/ 650 w 3913"/>
                <a:gd name="T19" fmla="*/ 46 h 545"/>
                <a:gd name="T20" fmla="*/ 702 w 3913"/>
                <a:gd name="T21" fmla="*/ 498 h 545"/>
                <a:gd name="T22" fmla="*/ 907 w 3913"/>
                <a:gd name="T23" fmla="*/ 104 h 545"/>
                <a:gd name="T24" fmla="*/ 1025 w 3913"/>
                <a:gd name="T25" fmla="*/ 519 h 545"/>
                <a:gd name="T26" fmla="*/ 1082 w 3913"/>
                <a:gd name="T27" fmla="*/ 43 h 545"/>
                <a:gd name="T28" fmla="*/ 1374 w 3913"/>
                <a:gd name="T29" fmla="*/ 38 h 545"/>
                <a:gd name="T30" fmla="*/ 1025 w 3913"/>
                <a:gd name="T31" fmla="*/ 533 h 545"/>
                <a:gd name="T32" fmla="*/ 1364 w 3913"/>
                <a:gd name="T33" fmla="*/ 103 h 545"/>
                <a:gd name="T34" fmla="*/ 1669 w 3913"/>
                <a:gd name="T35" fmla="*/ 246 h 545"/>
                <a:gd name="T36" fmla="*/ 1858 w 3913"/>
                <a:gd name="T37" fmla="*/ 352 h 545"/>
                <a:gd name="T38" fmla="*/ 1669 w 3913"/>
                <a:gd name="T39" fmla="*/ 274 h 545"/>
                <a:gd name="T40" fmla="*/ 1787 w 3913"/>
                <a:gd name="T41" fmla="*/ 505 h 545"/>
                <a:gd name="T42" fmla="*/ 1896 w 3913"/>
                <a:gd name="T43" fmla="*/ 533 h 545"/>
                <a:gd name="T44" fmla="*/ 1599 w 3913"/>
                <a:gd name="T45" fmla="*/ 491 h 545"/>
                <a:gd name="T46" fmla="*/ 1536 w 3913"/>
                <a:gd name="T47" fmla="*/ 26 h 545"/>
                <a:gd name="T48" fmla="*/ 1872 w 3913"/>
                <a:gd name="T49" fmla="*/ 69 h 545"/>
                <a:gd name="T50" fmla="*/ 2061 w 3913"/>
                <a:gd name="T51" fmla="*/ 94 h 545"/>
                <a:gd name="T52" fmla="*/ 2127 w 3913"/>
                <a:gd name="T53" fmla="*/ 533 h 545"/>
                <a:gd name="T54" fmla="*/ 2030 w 3913"/>
                <a:gd name="T55" fmla="*/ 443 h 545"/>
                <a:gd name="T56" fmla="*/ 1964 w 3913"/>
                <a:gd name="T57" fmla="*/ 11 h 545"/>
                <a:gd name="T58" fmla="*/ 2565 w 3913"/>
                <a:gd name="T59" fmla="*/ 26 h 545"/>
                <a:gd name="T60" fmla="*/ 2508 w 3913"/>
                <a:gd name="T61" fmla="*/ 503 h 545"/>
                <a:gd name="T62" fmla="*/ 2366 w 3913"/>
                <a:gd name="T63" fmla="*/ 519 h 545"/>
                <a:gd name="T64" fmla="*/ 2252 w 3913"/>
                <a:gd name="T65" fmla="*/ 533 h 545"/>
                <a:gd name="T66" fmla="*/ 2678 w 3913"/>
                <a:gd name="T67" fmla="*/ 486 h 545"/>
                <a:gd name="T68" fmla="*/ 2585 w 3913"/>
                <a:gd name="T69" fmla="*/ 519 h 545"/>
                <a:gd name="T70" fmla="*/ 3000 w 3913"/>
                <a:gd name="T71" fmla="*/ 433 h 545"/>
                <a:gd name="T72" fmla="*/ 2896 w 3913"/>
                <a:gd name="T73" fmla="*/ 519 h 545"/>
                <a:gd name="T74" fmla="*/ 2892 w 3913"/>
                <a:gd name="T75" fmla="*/ 330 h 545"/>
                <a:gd name="T76" fmla="*/ 3440 w 3913"/>
                <a:gd name="T77" fmla="*/ 533 h 545"/>
                <a:gd name="T78" fmla="*/ 3233 w 3913"/>
                <a:gd name="T79" fmla="*/ 441 h 545"/>
                <a:gd name="T80" fmla="*/ 3101 w 3913"/>
                <a:gd name="T81" fmla="*/ 533 h 545"/>
                <a:gd name="T82" fmla="*/ 3168 w 3913"/>
                <a:gd name="T83" fmla="*/ 104 h 545"/>
                <a:gd name="T84" fmla="*/ 3271 w 3913"/>
                <a:gd name="T85" fmla="*/ 11 h 545"/>
                <a:gd name="T86" fmla="*/ 3350 w 3913"/>
                <a:gd name="T87" fmla="*/ 279 h 545"/>
                <a:gd name="T88" fmla="*/ 3233 w 3913"/>
                <a:gd name="T89" fmla="*/ 265 h 545"/>
                <a:gd name="T90" fmla="*/ 3360 w 3913"/>
                <a:gd name="T91" fmla="*/ 71 h 545"/>
                <a:gd name="T92" fmla="*/ 3882 w 3913"/>
                <a:gd name="T93" fmla="*/ 180 h 545"/>
                <a:gd name="T94" fmla="*/ 3681 w 3913"/>
                <a:gd name="T95" fmla="*/ 55 h 545"/>
                <a:gd name="T96" fmla="*/ 3900 w 3913"/>
                <a:gd name="T97" fmla="*/ 340 h 545"/>
                <a:gd name="T98" fmla="*/ 3684 w 3913"/>
                <a:gd name="T99" fmla="*/ 527 h 545"/>
                <a:gd name="T100" fmla="*/ 3607 w 3913"/>
                <a:gd name="T101" fmla="*/ 366 h 545"/>
                <a:gd name="T102" fmla="*/ 3827 w 3913"/>
                <a:gd name="T103" fmla="*/ 490 h 545"/>
                <a:gd name="T104" fmla="*/ 3654 w 3913"/>
                <a:gd name="T105" fmla="*/ 245 h 545"/>
                <a:gd name="T106" fmla="*/ 3818 w 3913"/>
                <a:gd name="T107" fmla="*/ 2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13" h="545">
                  <a:moveTo>
                    <a:pt x="317" y="358"/>
                  </a:moveTo>
                  <a:lnTo>
                    <a:pt x="136" y="358"/>
                  </a:lnTo>
                  <a:lnTo>
                    <a:pt x="105" y="441"/>
                  </a:lnTo>
                  <a:cubicBezTo>
                    <a:pt x="97" y="461"/>
                    <a:pt x="93" y="476"/>
                    <a:pt x="93" y="486"/>
                  </a:cubicBezTo>
                  <a:cubicBezTo>
                    <a:pt x="93" y="494"/>
                    <a:pt x="96" y="501"/>
                    <a:pt x="103" y="507"/>
                  </a:cubicBezTo>
                  <a:cubicBezTo>
                    <a:pt x="110" y="513"/>
                    <a:pt x="124" y="517"/>
                    <a:pt x="147" y="519"/>
                  </a:cubicBezTo>
                  <a:lnTo>
                    <a:pt x="147" y="533"/>
                  </a:lnTo>
                  <a:lnTo>
                    <a:pt x="0" y="533"/>
                  </a:lnTo>
                  <a:lnTo>
                    <a:pt x="0" y="519"/>
                  </a:lnTo>
                  <a:cubicBezTo>
                    <a:pt x="19" y="515"/>
                    <a:pt x="32" y="510"/>
                    <a:pt x="38" y="504"/>
                  </a:cubicBezTo>
                  <a:cubicBezTo>
                    <a:pt x="50" y="491"/>
                    <a:pt x="62" y="466"/>
                    <a:pt x="77" y="429"/>
                  </a:cubicBezTo>
                  <a:lnTo>
                    <a:pt x="241" y="0"/>
                  </a:lnTo>
                  <a:lnTo>
                    <a:pt x="253" y="0"/>
                  </a:lnTo>
                  <a:lnTo>
                    <a:pt x="415" y="433"/>
                  </a:lnTo>
                  <a:cubicBezTo>
                    <a:pt x="429" y="468"/>
                    <a:pt x="440" y="491"/>
                    <a:pt x="451" y="501"/>
                  </a:cubicBezTo>
                  <a:cubicBezTo>
                    <a:pt x="462" y="512"/>
                    <a:pt x="477" y="518"/>
                    <a:pt x="496" y="519"/>
                  </a:cubicBezTo>
                  <a:lnTo>
                    <a:pt x="496" y="533"/>
                  </a:lnTo>
                  <a:lnTo>
                    <a:pt x="311" y="533"/>
                  </a:lnTo>
                  <a:lnTo>
                    <a:pt x="311" y="519"/>
                  </a:lnTo>
                  <a:cubicBezTo>
                    <a:pt x="330" y="518"/>
                    <a:pt x="343" y="514"/>
                    <a:pt x="349" y="508"/>
                  </a:cubicBezTo>
                  <a:cubicBezTo>
                    <a:pt x="356" y="503"/>
                    <a:pt x="359" y="495"/>
                    <a:pt x="359" y="487"/>
                  </a:cubicBezTo>
                  <a:cubicBezTo>
                    <a:pt x="359" y="476"/>
                    <a:pt x="354" y="458"/>
                    <a:pt x="345" y="433"/>
                  </a:cubicBezTo>
                  <a:lnTo>
                    <a:pt x="317" y="358"/>
                  </a:lnTo>
                  <a:close/>
                  <a:moveTo>
                    <a:pt x="307" y="330"/>
                  </a:moveTo>
                  <a:lnTo>
                    <a:pt x="228" y="119"/>
                  </a:lnTo>
                  <a:lnTo>
                    <a:pt x="147" y="330"/>
                  </a:lnTo>
                  <a:lnTo>
                    <a:pt x="307" y="330"/>
                  </a:lnTo>
                  <a:close/>
                  <a:moveTo>
                    <a:pt x="840" y="26"/>
                  </a:moveTo>
                  <a:lnTo>
                    <a:pt x="840" y="11"/>
                  </a:lnTo>
                  <a:lnTo>
                    <a:pt x="1005" y="11"/>
                  </a:lnTo>
                  <a:lnTo>
                    <a:pt x="1005" y="26"/>
                  </a:lnTo>
                  <a:lnTo>
                    <a:pt x="988" y="26"/>
                  </a:lnTo>
                  <a:cubicBezTo>
                    <a:pt x="969" y="26"/>
                    <a:pt x="955" y="34"/>
                    <a:pt x="945" y="51"/>
                  </a:cubicBezTo>
                  <a:cubicBezTo>
                    <a:pt x="940" y="59"/>
                    <a:pt x="938" y="78"/>
                    <a:pt x="938" y="107"/>
                  </a:cubicBezTo>
                  <a:lnTo>
                    <a:pt x="938" y="318"/>
                  </a:lnTo>
                  <a:cubicBezTo>
                    <a:pt x="938" y="371"/>
                    <a:pt x="933" y="411"/>
                    <a:pt x="924" y="440"/>
                  </a:cubicBezTo>
                  <a:cubicBezTo>
                    <a:pt x="915" y="469"/>
                    <a:pt x="897" y="494"/>
                    <a:pt x="869" y="514"/>
                  </a:cubicBezTo>
                  <a:cubicBezTo>
                    <a:pt x="842" y="535"/>
                    <a:pt x="805" y="545"/>
                    <a:pt x="758" y="545"/>
                  </a:cubicBezTo>
                  <a:cubicBezTo>
                    <a:pt x="707" y="545"/>
                    <a:pt x="669" y="535"/>
                    <a:pt x="642" y="516"/>
                  </a:cubicBezTo>
                  <a:cubicBezTo>
                    <a:pt x="616" y="496"/>
                    <a:pt x="597" y="469"/>
                    <a:pt x="586" y="436"/>
                  </a:cubicBezTo>
                  <a:cubicBezTo>
                    <a:pt x="579" y="413"/>
                    <a:pt x="575" y="370"/>
                    <a:pt x="575" y="308"/>
                  </a:cubicBezTo>
                  <a:lnTo>
                    <a:pt x="575" y="104"/>
                  </a:lnTo>
                  <a:cubicBezTo>
                    <a:pt x="575" y="72"/>
                    <a:pt x="571" y="51"/>
                    <a:pt x="563" y="41"/>
                  </a:cubicBezTo>
                  <a:cubicBezTo>
                    <a:pt x="555" y="31"/>
                    <a:pt x="543" y="26"/>
                    <a:pt x="525" y="26"/>
                  </a:cubicBezTo>
                  <a:lnTo>
                    <a:pt x="507" y="26"/>
                  </a:lnTo>
                  <a:lnTo>
                    <a:pt x="507" y="11"/>
                  </a:lnTo>
                  <a:lnTo>
                    <a:pt x="709" y="11"/>
                  </a:lnTo>
                  <a:lnTo>
                    <a:pt x="709" y="26"/>
                  </a:lnTo>
                  <a:lnTo>
                    <a:pt x="691" y="26"/>
                  </a:lnTo>
                  <a:cubicBezTo>
                    <a:pt x="672" y="26"/>
                    <a:pt x="658" y="33"/>
                    <a:pt x="650" y="46"/>
                  </a:cubicBezTo>
                  <a:cubicBezTo>
                    <a:pt x="644" y="55"/>
                    <a:pt x="641" y="75"/>
                    <a:pt x="641" y="104"/>
                  </a:cubicBezTo>
                  <a:lnTo>
                    <a:pt x="641" y="331"/>
                  </a:lnTo>
                  <a:cubicBezTo>
                    <a:pt x="641" y="351"/>
                    <a:pt x="643" y="375"/>
                    <a:pt x="646" y="401"/>
                  </a:cubicBezTo>
                  <a:cubicBezTo>
                    <a:pt x="650" y="427"/>
                    <a:pt x="656" y="447"/>
                    <a:pt x="664" y="462"/>
                  </a:cubicBezTo>
                  <a:cubicBezTo>
                    <a:pt x="673" y="476"/>
                    <a:pt x="686" y="489"/>
                    <a:pt x="702" y="498"/>
                  </a:cubicBezTo>
                  <a:cubicBezTo>
                    <a:pt x="718" y="508"/>
                    <a:pt x="739" y="512"/>
                    <a:pt x="762" y="512"/>
                  </a:cubicBezTo>
                  <a:cubicBezTo>
                    <a:pt x="793" y="512"/>
                    <a:pt x="820" y="505"/>
                    <a:pt x="844" y="490"/>
                  </a:cubicBezTo>
                  <a:cubicBezTo>
                    <a:pt x="868" y="475"/>
                    <a:pt x="885" y="456"/>
                    <a:pt x="894" y="433"/>
                  </a:cubicBezTo>
                  <a:cubicBezTo>
                    <a:pt x="903" y="410"/>
                    <a:pt x="907" y="370"/>
                    <a:pt x="907" y="315"/>
                  </a:cubicBezTo>
                  <a:lnTo>
                    <a:pt x="907" y="104"/>
                  </a:lnTo>
                  <a:cubicBezTo>
                    <a:pt x="907" y="71"/>
                    <a:pt x="904" y="51"/>
                    <a:pt x="897" y="43"/>
                  </a:cubicBezTo>
                  <a:cubicBezTo>
                    <a:pt x="888" y="31"/>
                    <a:pt x="875" y="26"/>
                    <a:pt x="857" y="26"/>
                  </a:cubicBezTo>
                  <a:lnTo>
                    <a:pt x="840" y="26"/>
                  </a:lnTo>
                  <a:close/>
                  <a:moveTo>
                    <a:pt x="1025" y="533"/>
                  </a:moveTo>
                  <a:lnTo>
                    <a:pt x="1025" y="519"/>
                  </a:lnTo>
                  <a:lnTo>
                    <a:pt x="1042" y="519"/>
                  </a:lnTo>
                  <a:cubicBezTo>
                    <a:pt x="1062" y="519"/>
                    <a:pt x="1076" y="512"/>
                    <a:pt x="1084" y="498"/>
                  </a:cubicBezTo>
                  <a:cubicBezTo>
                    <a:pt x="1089" y="489"/>
                    <a:pt x="1092" y="470"/>
                    <a:pt x="1092" y="441"/>
                  </a:cubicBezTo>
                  <a:lnTo>
                    <a:pt x="1092" y="104"/>
                  </a:lnTo>
                  <a:cubicBezTo>
                    <a:pt x="1092" y="71"/>
                    <a:pt x="1089" y="51"/>
                    <a:pt x="1082" y="43"/>
                  </a:cubicBezTo>
                  <a:cubicBezTo>
                    <a:pt x="1073" y="31"/>
                    <a:pt x="1060" y="26"/>
                    <a:pt x="1042" y="26"/>
                  </a:cubicBezTo>
                  <a:lnTo>
                    <a:pt x="1025" y="26"/>
                  </a:lnTo>
                  <a:lnTo>
                    <a:pt x="1025" y="11"/>
                  </a:lnTo>
                  <a:lnTo>
                    <a:pt x="1215" y="11"/>
                  </a:lnTo>
                  <a:cubicBezTo>
                    <a:pt x="1285" y="12"/>
                    <a:pt x="1338" y="20"/>
                    <a:pt x="1374" y="38"/>
                  </a:cubicBezTo>
                  <a:cubicBezTo>
                    <a:pt x="1410" y="56"/>
                    <a:pt x="1440" y="85"/>
                    <a:pt x="1462" y="127"/>
                  </a:cubicBezTo>
                  <a:cubicBezTo>
                    <a:pt x="1484" y="168"/>
                    <a:pt x="1495" y="215"/>
                    <a:pt x="1495" y="270"/>
                  </a:cubicBezTo>
                  <a:cubicBezTo>
                    <a:pt x="1495" y="342"/>
                    <a:pt x="1475" y="403"/>
                    <a:pt x="1436" y="451"/>
                  </a:cubicBezTo>
                  <a:cubicBezTo>
                    <a:pt x="1392" y="506"/>
                    <a:pt x="1324" y="533"/>
                    <a:pt x="1233" y="533"/>
                  </a:cubicBezTo>
                  <a:lnTo>
                    <a:pt x="1025" y="533"/>
                  </a:lnTo>
                  <a:close/>
                  <a:moveTo>
                    <a:pt x="1158" y="495"/>
                  </a:moveTo>
                  <a:cubicBezTo>
                    <a:pt x="1187" y="503"/>
                    <a:pt x="1212" y="506"/>
                    <a:pt x="1231" y="506"/>
                  </a:cubicBezTo>
                  <a:cubicBezTo>
                    <a:pt x="1285" y="506"/>
                    <a:pt x="1329" y="485"/>
                    <a:pt x="1364" y="443"/>
                  </a:cubicBezTo>
                  <a:cubicBezTo>
                    <a:pt x="1399" y="402"/>
                    <a:pt x="1417" y="345"/>
                    <a:pt x="1417" y="273"/>
                  </a:cubicBezTo>
                  <a:cubicBezTo>
                    <a:pt x="1417" y="201"/>
                    <a:pt x="1399" y="145"/>
                    <a:pt x="1364" y="103"/>
                  </a:cubicBezTo>
                  <a:cubicBezTo>
                    <a:pt x="1329" y="62"/>
                    <a:pt x="1284" y="41"/>
                    <a:pt x="1229" y="41"/>
                  </a:cubicBezTo>
                  <a:cubicBezTo>
                    <a:pt x="1208" y="41"/>
                    <a:pt x="1184" y="44"/>
                    <a:pt x="1158" y="52"/>
                  </a:cubicBezTo>
                  <a:lnTo>
                    <a:pt x="1158" y="495"/>
                  </a:lnTo>
                  <a:close/>
                  <a:moveTo>
                    <a:pt x="1669" y="40"/>
                  </a:moveTo>
                  <a:lnTo>
                    <a:pt x="1669" y="246"/>
                  </a:lnTo>
                  <a:lnTo>
                    <a:pt x="1772" y="246"/>
                  </a:lnTo>
                  <a:cubicBezTo>
                    <a:pt x="1798" y="246"/>
                    <a:pt x="1816" y="242"/>
                    <a:pt x="1825" y="233"/>
                  </a:cubicBezTo>
                  <a:cubicBezTo>
                    <a:pt x="1837" y="221"/>
                    <a:pt x="1844" y="200"/>
                    <a:pt x="1845" y="170"/>
                  </a:cubicBezTo>
                  <a:lnTo>
                    <a:pt x="1858" y="170"/>
                  </a:lnTo>
                  <a:lnTo>
                    <a:pt x="1858" y="352"/>
                  </a:lnTo>
                  <a:lnTo>
                    <a:pt x="1845" y="352"/>
                  </a:lnTo>
                  <a:cubicBezTo>
                    <a:pt x="1842" y="326"/>
                    <a:pt x="1839" y="310"/>
                    <a:pt x="1835" y="303"/>
                  </a:cubicBezTo>
                  <a:cubicBezTo>
                    <a:pt x="1831" y="294"/>
                    <a:pt x="1825" y="287"/>
                    <a:pt x="1815" y="282"/>
                  </a:cubicBezTo>
                  <a:cubicBezTo>
                    <a:pt x="1806" y="277"/>
                    <a:pt x="1791" y="274"/>
                    <a:pt x="1772" y="274"/>
                  </a:cubicBezTo>
                  <a:lnTo>
                    <a:pt x="1669" y="274"/>
                  </a:lnTo>
                  <a:lnTo>
                    <a:pt x="1669" y="446"/>
                  </a:lnTo>
                  <a:cubicBezTo>
                    <a:pt x="1669" y="469"/>
                    <a:pt x="1670" y="483"/>
                    <a:pt x="1672" y="488"/>
                  </a:cubicBezTo>
                  <a:cubicBezTo>
                    <a:pt x="1674" y="493"/>
                    <a:pt x="1677" y="497"/>
                    <a:pt x="1682" y="500"/>
                  </a:cubicBezTo>
                  <a:cubicBezTo>
                    <a:pt x="1686" y="503"/>
                    <a:pt x="1695" y="505"/>
                    <a:pt x="1708" y="505"/>
                  </a:cubicBezTo>
                  <a:lnTo>
                    <a:pt x="1787" y="505"/>
                  </a:lnTo>
                  <a:cubicBezTo>
                    <a:pt x="1813" y="505"/>
                    <a:pt x="1832" y="503"/>
                    <a:pt x="1844" y="498"/>
                  </a:cubicBezTo>
                  <a:cubicBezTo>
                    <a:pt x="1856" y="494"/>
                    <a:pt x="1868" y="486"/>
                    <a:pt x="1879" y="474"/>
                  </a:cubicBezTo>
                  <a:cubicBezTo>
                    <a:pt x="1893" y="458"/>
                    <a:pt x="1908" y="434"/>
                    <a:pt x="1923" y="402"/>
                  </a:cubicBezTo>
                  <a:lnTo>
                    <a:pt x="1936" y="402"/>
                  </a:lnTo>
                  <a:lnTo>
                    <a:pt x="1896" y="533"/>
                  </a:lnTo>
                  <a:lnTo>
                    <a:pt x="1536" y="533"/>
                  </a:lnTo>
                  <a:lnTo>
                    <a:pt x="1536" y="519"/>
                  </a:lnTo>
                  <a:lnTo>
                    <a:pt x="1553" y="519"/>
                  </a:lnTo>
                  <a:cubicBezTo>
                    <a:pt x="1564" y="519"/>
                    <a:pt x="1574" y="516"/>
                    <a:pt x="1584" y="510"/>
                  </a:cubicBezTo>
                  <a:cubicBezTo>
                    <a:pt x="1592" y="506"/>
                    <a:pt x="1597" y="500"/>
                    <a:pt x="1599" y="491"/>
                  </a:cubicBezTo>
                  <a:cubicBezTo>
                    <a:pt x="1602" y="483"/>
                    <a:pt x="1603" y="466"/>
                    <a:pt x="1603" y="441"/>
                  </a:cubicBezTo>
                  <a:lnTo>
                    <a:pt x="1603" y="102"/>
                  </a:lnTo>
                  <a:cubicBezTo>
                    <a:pt x="1603" y="69"/>
                    <a:pt x="1600" y="49"/>
                    <a:pt x="1594" y="41"/>
                  </a:cubicBezTo>
                  <a:cubicBezTo>
                    <a:pt x="1586" y="31"/>
                    <a:pt x="1572" y="26"/>
                    <a:pt x="1553" y="26"/>
                  </a:cubicBezTo>
                  <a:lnTo>
                    <a:pt x="1536" y="26"/>
                  </a:lnTo>
                  <a:lnTo>
                    <a:pt x="1536" y="11"/>
                  </a:lnTo>
                  <a:lnTo>
                    <a:pt x="1896" y="11"/>
                  </a:lnTo>
                  <a:lnTo>
                    <a:pt x="1901" y="126"/>
                  </a:lnTo>
                  <a:lnTo>
                    <a:pt x="1888" y="126"/>
                  </a:lnTo>
                  <a:cubicBezTo>
                    <a:pt x="1883" y="98"/>
                    <a:pt x="1878" y="79"/>
                    <a:pt x="1872" y="69"/>
                  </a:cubicBezTo>
                  <a:cubicBezTo>
                    <a:pt x="1866" y="59"/>
                    <a:pt x="1857" y="51"/>
                    <a:pt x="1846" y="46"/>
                  </a:cubicBezTo>
                  <a:cubicBezTo>
                    <a:pt x="1837" y="42"/>
                    <a:pt x="1820" y="40"/>
                    <a:pt x="1797" y="40"/>
                  </a:cubicBezTo>
                  <a:lnTo>
                    <a:pt x="1669" y="40"/>
                  </a:lnTo>
                  <a:close/>
                  <a:moveTo>
                    <a:pt x="2241" y="533"/>
                  </a:moveTo>
                  <a:lnTo>
                    <a:pt x="2061" y="94"/>
                  </a:lnTo>
                  <a:lnTo>
                    <a:pt x="2061" y="443"/>
                  </a:lnTo>
                  <a:cubicBezTo>
                    <a:pt x="2061" y="475"/>
                    <a:pt x="2064" y="495"/>
                    <a:pt x="2070" y="503"/>
                  </a:cubicBezTo>
                  <a:cubicBezTo>
                    <a:pt x="2078" y="513"/>
                    <a:pt x="2092" y="519"/>
                    <a:pt x="2110" y="519"/>
                  </a:cubicBezTo>
                  <a:lnTo>
                    <a:pt x="2127" y="519"/>
                  </a:lnTo>
                  <a:lnTo>
                    <a:pt x="2127" y="533"/>
                  </a:lnTo>
                  <a:lnTo>
                    <a:pt x="1964" y="533"/>
                  </a:lnTo>
                  <a:lnTo>
                    <a:pt x="1964" y="519"/>
                  </a:lnTo>
                  <a:lnTo>
                    <a:pt x="1981" y="519"/>
                  </a:lnTo>
                  <a:cubicBezTo>
                    <a:pt x="2000" y="519"/>
                    <a:pt x="2014" y="512"/>
                    <a:pt x="2023" y="499"/>
                  </a:cubicBezTo>
                  <a:cubicBezTo>
                    <a:pt x="2028" y="491"/>
                    <a:pt x="2030" y="472"/>
                    <a:pt x="2030" y="443"/>
                  </a:cubicBezTo>
                  <a:lnTo>
                    <a:pt x="2030" y="102"/>
                  </a:lnTo>
                  <a:cubicBezTo>
                    <a:pt x="2030" y="79"/>
                    <a:pt x="2028" y="62"/>
                    <a:pt x="2023" y="52"/>
                  </a:cubicBezTo>
                  <a:cubicBezTo>
                    <a:pt x="2020" y="44"/>
                    <a:pt x="2014" y="38"/>
                    <a:pt x="2006" y="33"/>
                  </a:cubicBezTo>
                  <a:cubicBezTo>
                    <a:pt x="1997" y="28"/>
                    <a:pt x="1983" y="26"/>
                    <a:pt x="1964" y="26"/>
                  </a:cubicBezTo>
                  <a:lnTo>
                    <a:pt x="1964" y="11"/>
                  </a:lnTo>
                  <a:lnTo>
                    <a:pt x="2096" y="11"/>
                  </a:lnTo>
                  <a:lnTo>
                    <a:pt x="2266" y="420"/>
                  </a:lnTo>
                  <a:lnTo>
                    <a:pt x="2432" y="11"/>
                  </a:lnTo>
                  <a:lnTo>
                    <a:pt x="2565" y="11"/>
                  </a:lnTo>
                  <a:lnTo>
                    <a:pt x="2565" y="26"/>
                  </a:lnTo>
                  <a:lnTo>
                    <a:pt x="2548" y="26"/>
                  </a:lnTo>
                  <a:cubicBezTo>
                    <a:pt x="2528" y="26"/>
                    <a:pt x="2514" y="32"/>
                    <a:pt x="2506" y="46"/>
                  </a:cubicBezTo>
                  <a:cubicBezTo>
                    <a:pt x="2501" y="54"/>
                    <a:pt x="2498" y="73"/>
                    <a:pt x="2498" y="102"/>
                  </a:cubicBezTo>
                  <a:lnTo>
                    <a:pt x="2498" y="443"/>
                  </a:lnTo>
                  <a:cubicBezTo>
                    <a:pt x="2498" y="475"/>
                    <a:pt x="2502" y="495"/>
                    <a:pt x="2508" y="503"/>
                  </a:cubicBezTo>
                  <a:cubicBezTo>
                    <a:pt x="2517" y="513"/>
                    <a:pt x="2530" y="519"/>
                    <a:pt x="2548" y="519"/>
                  </a:cubicBezTo>
                  <a:lnTo>
                    <a:pt x="2565" y="519"/>
                  </a:lnTo>
                  <a:lnTo>
                    <a:pt x="2565" y="533"/>
                  </a:lnTo>
                  <a:lnTo>
                    <a:pt x="2366" y="533"/>
                  </a:lnTo>
                  <a:lnTo>
                    <a:pt x="2366" y="519"/>
                  </a:lnTo>
                  <a:lnTo>
                    <a:pt x="2383" y="519"/>
                  </a:lnTo>
                  <a:cubicBezTo>
                    <a:pt x="2403" y="519"/>
                    <a:pt x="2417" y="512"/>
                    <a:pt x="2425" y="499"/>
                  </a:cubicBezTo>
                  <a:cubicBezTo>
                    <a:pt x="2430" y="491"/>
                    <a:pt x="2432" y="472"/>
                    <a:pt x="2432" y="443"/>
                  </a:cubicBezTo>
                  <a:lnTo>
                    <a:pt x="2432" y="94"/>
                  </a:lnTo>
                  <a:lnTo>
                    <a:pt x="2252" y="533"/>
                  </a:lnTo>
                  <a:lnTo>
                    <a:pt x="2241" y="533"/>
                  </a:lnTo>
                  <a:close/>
                  <a:moveTo>
                    <a:pt x="2902" y="358"/>
                  </a:moveTo>
                  <a:lnTo>
                    <a:pt x="2721" y="358"/>
                  </a:lnTo>
                  <a:lnTo>
                    <a:pt x="2690" y="441"/>
                  </a:lnTo>
                  <a:cubicBezTo>
                    <a:pt x="2682" y="461"/>
                    <a:pt x="2678" y="476"/>
                    <a:pt x="2678" y="486"/>
                  </a:cubicBezTo>
                  <a:cubicBezTo>
                    <a:pt x="2678" y="494"/>
                    <a:pt x="2681" y="501"/>
                    <a:pt x="2688" y="507"/>
                  </a:cubicBezTo>
                  <a:cubicBezTo>
                    <a:pt x="2695" y="513"/>
                    <a:pt x="2709" y="517"/>
                    <a:pt x="2732" y="519"/>
                  </a:cubicBezTo>
                  <a:lnTo>
                    <a:pt x="2732" y="533"/>
                  </a:lnTo>
                  <a:lnTo>
                    <a:pt x="2585" y="533"/>
                  </a:lnTo>
                  <a:lnTo>
                    <a:pt x="2585" y="519"/>
                  </a:lnTo>
                  <a:cubicBezTo>
                    <a:pt x="2604" y="515"/>
                    <a:pt x="2617" y="510"/>
                    <a:pt x="2623" y="504"/>
                  </a:cubicBezTo>
                  <a:cubicBezTo>
                    <a:pt x="2634" y="491"/>
                    <a:pt x="2647" y="466"/>
                    <a:pt x="2662" y="429"/>
                  </a:cubicBezTo>
                  <a:lnTo>
                    <a:pt x="2826" y="0"/>
                  </a:lnTo>
                  <a:lnTo>
                    <a:pt x="2838" y="0"/>
                  </a:lnTo>
                  <a:lnTo>
                    <a:pt x="3000" y="433"/>
                  </a:lnTo>
                  <a:cubicBezTo>
                    <a:pt x="3013" y="468"/>
                    <a:pt x="3025" y="491"/>
                    <a:pt x="3036" y="501"/>
                  </a:cubicBezTo>
                  <a:cubicBezTo>
                    <a:pt x="3047" y="512"/>
                    <a:pt x="3062" y="518"/>
                    <a:pt x="3081" y="519"/>
                  </a:cubicBezTo>
                  <a:lnTo>
                    <a:pt x="3081" y="533"/>
                  </a:lnTo>
                  <a:lnTo>
                    <a:pt x="2896" y="533"/>
                  </a:lnTo>
                  <a:lnTo>
                    <a:pt x="2896" y="519"/>
                  </a:lnTo>
                  <a:cubicBezTo>
                    <a:pt x="2915" y="518"/>
                    <a:pt x="2928" y="514"/>
                    <a:pt x="2934" y="508"/>
                  </a:cubicBezTo>
                  <a:cubicBezTo>
                    <a:pt x="2941" y="503"/>
                    <a:pt x="2944" y="495"/>
                    <a:pt x="2944" y="487"/>
                  </a:cubicBezTo>
                  <a:cubicBezTo>
                    <a:pt x="2944" y="476"/>
                    <a:pt x="2939" y="458"/>
                    <a:pt x="2930" y="433"/>
                  </a:cubicBezTo>
                  <a:lnTo>
                    <a:pt x="2902" y="358"/>
                  </a:lnTo>
                  <a:close/>
                  <a:moveTo>
                    <a:pt x="2892" y="330"/>
                  </a:moveTo>
                  <a:lnTo>
                    <a:pt x="2813" y="119"/>
                  </a:lnTo>
                  <a:lnTo>
                    <a:pt x="2732" y="330"/>
                  </a:lnTo>
                  <a:lnTo>
                    <a:pt x="2892" y="330"/>
                  </a:lnTo>
                  <a:close/>
                  <a:moveTo>
                    <a:pt x="3565" y="533"/>
                  </a:moveTo>
                  <a:lnTo>
                    <a:pt x="3440" y="533"/>
                  </a:lnTo>
                  <a:lnTo>
                    <a:pt x="3282" y="289"/>
                  </a:lnTo>
                  <a:cubicBezTo>
                    <a:pt x="3271" y="290"/>
                    <a:pt x="3261" y="290"/>
                    <a:pt x="3254" y="290"/>
                  </a:cubicBezTo>
                  <a:cubicBezTo>
                    <a:pt x="3251" y="290"/>
                    <a:pt x="3248" y="290"/>
                    <a:pt x="3244" y="290"/>
                  </a:cubicBezTo>
                  <a:cubicBezTo>
                    <a:pt x="3241" y="290"/>
                    <a:pt x="3237" y="289"/>
                    <a:pt x="3233" y="289"/>
                  </a:cubicBezTo>
                  <a:lnTo>
                    <a:pt x="3233" y="441"/>
                  </a:lnTo>
                  <a:cubicBezTo>
                    <a:pt x="3233" y="474"/>
                    <a:pt x="3237" y="494"/>
                    <a:pt x="3243" y="502"/>
                  </a:cubicBezTo>
                  <a:cubicBezTo>
                    <a:pt x="3252" y="513"/>
                    <a:pt x="3265" y="519"/>
                    <a:pt x="3282" y="519"/>
                  </a:cubicBezTo>
                  <a:lnTo>
                    <a:pt x="3301" y="519"/>
                  </a:lnTo>
                  <a:lnTo>
                    <a:pt x="3301" y="533"/>
                  </a:lnTo>
                  <a:lnTo>
                    <a:pt x="3101" y="533"/>
                  </a:lnTo>
                  <a:lnTo>
                    <a:pt x="3101" y="519"/>
                  </a:lnTo>
                  <a:lnTo>
                    <a:pt x="3118" y="519"/>
                  </a:lnTo>
                  <a:cubicBezTo>
                    <a:pt x="3138" y="519"/>
                    <a:pt x="3152" y="512"/>
                    <a:pt x="3160" y="497"/>
                  </a:cubicBezTo>
                  <a:cubicBezTo>
                    <a:pt x="3165" y="489"/>
                    <a:pt x="3168" y="470"/>
                    <a:pt x="3168" y="441"/>
                  </a:cubicBezTo>
                  <a:lnTo>
                    <a:pt x="3168" y="104"/>
                  </a:lnTo>
                  <a:cubicBezTo>
                    <a:pt x="3168" y="71"/>
                    <a:pt x="3164" y="51"/>
                    <a:pt x="3158" y="43"/>
                  </a:cubicBezTo>
                  <a:cubicBezTo>
                    <a:pt x="3149" y="31"/>
                    <a:pt x="3136" y="26"/>
                    <a:pt x="3118" y="26"/>
                  </a:cubicBezTo>
                  <a:lnTo>
                    <a:pt x="3101" y="26"/>
                  </a:lnTo>
                  <a:lnTo>
                    <a:pt x="3101" y="11"/>
                  </a:lnTo>
                  <a:lnTo>
                    <a:pt x="3271" y="11"/>
                  </a:lnTo>
                  <a:cubicBezTo>
                    <a:pt x="3320" y="12"/>
                    <a:pt x="3357" y="16"/>
                    <a:pt x="3380" y="24"/>
                  </a:cubicBezTo>
                  <a:cubicBezTo>
                    <a:pt x="3404" y="32"/>
                    <a:pt x="3424" y="47"/>
                    <a:pt x="3440" y="68"/>
                  </a:cubicBezTo>
                  <a:cubicBezTo>
                    <a:pt x="3457" y="90"/>
                    <a:pt x="3465" y="116"/>
                    <a:pt x="3465" y="146"/>
                  </a:cubicBezTo>
                  <a:cubicBezTo>
                    <a:pt x="3465" y="178"/>
                    <a:pt x="3455" y="206"/>
                    <a:pt x="3437" y="229"/>
                  </a:cubicBezTo>
                  <a:cubicBezTo>
                    <a:pt x="3418" y="253"/>
                    <a:pt x="3389" y="269"/>
                    <a:pt x="3350" y="279"/>
                  </a:cubicBezTo>
                  <a:lnTo>
                    <a:pt x="3446" y="429"/>
                  </a:lnTo>
                  <a:cubicBezTo>
                    <a:pt x="3468" y="463"/>
                    <a:pt x="3487" y="486"/>
                    <a:pt x="3503" y="497"/>
                  </a:cubicBezTo>
                  <a:cubicBezTo>
                    <a:pt x="3519" y="509"/>
                    <a:pt x="3539" y="516"/>
                    <a:pt x="3565" y="519"/>
                  </a:cubicBezTo>
                  <a:lnTo>
                    <a:pt x="3565" y="533"/>
                  </a:lnTo>
                  <a:close/>
                  <a:moveTo>
                    <a:pt x="3233" y="265"/>
                  </a:moveTo>
                  <a:cubicBezTo>
                    <a:pt x="3238" y="265"/>
                    <a:pt x="3242" y="265"/>
                    <a:pt x="3245" y="265"/>
                  </a:cubicBezTo>
                  <a:cubicBezTo>
                    <a:pt x="3248" y="265"/>
                    <a:pt x="3251" y="265"/>
                    <a:pt x="3253" y="265"/>
                  </a:cubicBezTo>
                  <a:cubicBezTo>
                    <a:pt x="3297" y="265"/>
                    <a:pt x="3331" y="255"/>
                    <a:pt x="3353" y="233"/>
                  </a:cubicBezTo>
                  <a:cubicBezTo>
                    <a:pt x="3376" y="211"/>
                    <a:pt x="3387" y="184"/>
                    <a:pt x="3387" y="151"/>
                  </a:cubicBezTo>
                  <a:cubicBezTo>
                    <a:pt x="3387" y="118"/>
                    <a:pt x="3378" y="92"/>
                    <a:pt x="3360" y="71"/>
                  </a:cubicBezTo>
                  <a:cubicBezTo>
                    <a:pt x="3342" y="51"/>
                    <a:pt x="3318" y="41"/>
                    <a:pt x="3287" y="41"/>
                  </a:cubicBezTo>
                  <a:cubicBezTo>
                    <a:pt x="3274" y="41"/>
                    <a:pt x="3256" y="43"/>
                    <a:pt x="3233" y="48"/>
                  </a:cubicBezTo>
                  <a:lnTo>
                    <a:pt x="3233" y="265"/>
                  </a:lnTo>
                  <a:close/>
                  <a:moveTo>
                    <a:pt x="3882" y="0"/>
                  </a:moveTo>
                  <a:lnTo>
                    <a:pt x="3882" y="180"/>
                  </a:lnTo>
                  <a:lnTo>
                    <a:pt x="3869" y="180"/>
                  </a:lnTo>
                  <a:cubicBezTo>
                    <a:pt x="3865" y="145"/>
                    <a:pt x="3858" y="118"/>
                    <a:pt x="3847" y="97"/>
                  </a:cubicBezTo>
                  <a:cubicBezTo>
                    <a:pt x="3836" y="77"/>
                    <a:pt x="3821" y="60"/>
                    <a:pt x="3801" y="48"/>
                  </a:cubicBezTo>
                  <a:cubicBezTo>
                    <a:pt x="3782" y="36"/>
                    <a:pt x="3761" y="30"/>
                    <a:pt x="3740" y="30"/>
                  </a:cubicBezTo>
                  <a:cubicBezTo>
                    <a:pt x="3716" y="30"/>
                    <a:pt x="3697" y="39"/>
                    <a:pt x="3681" y="55"/>
                  </a:cubicBezTo>
                  <a:cubicBezTo>
                    <a:pt x="3665" y="71"/>
                    <a:pt x="3658" y="90"/>
                    <a:pt x="3658" y="110"/>
                  </a:cubicBezTo>
                  <a:cubicBezTo>
                    <a:pt x="3658" y="126"/>
                    <a:pt x="3663" y="141"/>
                    <a:pt x="3672" y="154"/>
                  </a:cubicBezTo>
                  <a:cubicBezTo>
                    <a:pt x="3687" y="173"/>
                    <a:pt x="3720" y="199"/>
                    <a:pt x="3774" y="231"/>
                  </a:cubicBezTo>
                  <a:cubicBezTo>
                    <a:pt x="3818" y="257"/>
                    <a:pt x="3847" y="277"/>
                    <a:pt x="3863" y="291"/>
                  </a:cubicBezTo>
                  <a:cubicBezTo>
                    <a:pt x="3879" y="305"/>
                    <a:pt x="3891" y="321"/>
                    <a:pt x="3900" y="340"/>
                  </a:cubicBezTo>
                  <a:cubicBezTo>
                    <a:pt x="3909" y="359"/>
                    <a:pt x="3913" y="379"/>
                    <a:pt x="3913" y="400"/>
                  </a:cubicBezTo>
                  <a:cubicBezTo>
                    <a:pt x="3913" y="439"/>
                    <a:pt x="3899" y="473"/>
                    <a:pt x="3872" y="502"/>
                  </a:cubicBezTo>
                  <a:cubicBezTo>
                    <a:pt x="3844" y="531"/>
                    <a:pt x="3809" y="545"/>
                    <a:pt x="3766" y="545"/>
                  </a:cubicBezTo>
                  <a:cubicBezTo>
                    <a:pt x="3752" y="545"/>
                    <a:pt x="3740" y="544"/>
                    <a:pt x="3728" y="541"/>
                  </a:cubicBezTo>
                  <a:cubicBezTo>
                    <a:pt x="3721" y="540"/>
                    <a:pt x="3706" y="536"/>
                    <a:pt x="3684" y="527"/>
                  </a:cubicBezTo>
                  <a:cubicBezTo>
                    <a:pt x="3661" y="519"/>
                    <a:pt x="3647" y="515"/>
                    <a:pt x="3641" y="515"/>
                  </a:cubicBezTo>
                  <a:cubicBezTo>
                    <a:pt x="3635" y="515"/>
                    <a:pt x="3631" y="517"/>
                    <a:pt x="3627" y="521"/>
                  </a:cubicBezTo>
                  <a:cubicBezTo>
                    <a:pt x="3624" y="525"/>
                    <a:pt x="3622" y="533"/>
                    <a:pt x="3620" y="545"/>
                  </a:cubicBezTo>
                  <a:lnTo>
                    <a:pt x="3607" y="545"/>
                  </a:lnTo>
                  <a:lnTo>
                    <a:pt x="3607" y="366"/>
                  </a:lnTo>
                  <a:lnTo>
                    <a:pt x="3620" y="366"/>
                  </a:lnTo>
                  <a:cubicBezTo>
                    <a:pt x="3626" y="404"/>
                    <a:pt x="3634" y="432"/>
                    <a:pt x="3644" y="450"/>
                  </a:cubicBezTo>
                  <a:cubicBezTo>
                    <a:pt x="3654" y="469"/>
                    <a:pt x="3670" y="484"/>
                    <a:pt x="3690" y="496"/>
                  </a:cubicBezTo>
                  <a:cubicBezTo>
                    <a:pt x="3711" y="509"/>
                    <a:pt x="3734" y="515"/>
                    <a:pt x="3759" y="515"/>
                  </a:cubicBezTo>
                  <a:cubicBezTo>
                    <a:pt x="3787" y="515"/>
                    <a:pt x="3810" y="506"/>
                    <a:pt x="3827" y="490"/>
                  </a:cubicBezTo>
                  <a:cubicBezTo>
                    <a:pt x="3843" y="473"/>
                    <a:pt x="3852" y="453"/>
                    <a:pt x="3852" y="430"/>
                  </a:cubicBezTo>
                  <a:cubicBezTo>
                    <a:pt x="3852" y="417"/>
                    <a:pt x="3849" y="404"/>
                    <a:pt x="3842" y="391"/>
                  </a:cubicBezTo>
                  <a:cubicBezTo>
                    <a:pt x="3836" y="378"/>
                    <a:pt x="3826" y="365"/>
                    <a:pt x="3813" y="354"/>
                  </a:cubicBezTo>
                  <a:cubicBezTo>
                    <a:pt x="3804" y="346"/>
                    <a:pt x="3779" y="330"/>
                    <a:pt x="3739" y="305"/>
                  </a:cubicBezTo>
                  <a:cubicBezTo>
                    <a:pt x="3700" y="280"/>
                    <a:pt x="3671" y="260"/>
                    <a:pt x="3654" y="245"/>
                  </a:cubicBezTo>
                  <a:cubicBezTo>
                    <a:pt x="3637" y="230"/>
                    <a:pt x="3625" y="214"/>
                    <a:pt x="3616" y="196"/>
                  </a:cubicBezTo>
                  <a:cubicBezTo>
                    <a:pt x="3607" y="178"/>
                    <a:pt x="3603" y="158"/>
                    <a:pt x="3603" y="137"/>
                  </a:cubicBezTo>
                  <a:cubicBezTo>
                    <a:pt x="3603" y="99"/>
                    <a:pt x="3616" y="67"/>
                    <a:pt x="3641" y="40"/>
                  </a:cubicBezTo>
                  <a:cubicBezTo>
                    <a:pt x="3667" y="13"/>
                    <a:pt x="3700" y="0"/>
                    <a:pt x="3739" y="0"/>
                  </a:cubicBezTo>
                  <a:cubicBezTo>
                    <a:pt x="3764" y="0"/>
                    <a:pt x="3791" y="6"/>
                    <a:pt x="3818" y="20"/>
                  </a:cubicBezTo>
                  <a:cubicBezTo>
                    <a:pt x="3831" y="26"/>
                    <a:pt x="3840" y="30"/>
                    <a:pt x="3846" y="30"/>
                  </a:cubicBezTo>
                  <a:cubicBezTo>
                    <a:pt x="3851" y="30"/>
                    <a:pt x="3856" y="28"/>
                    <a:pt x="3860" y="24"/>
                  </a:cubicBezTo>
                  <a:cubicBezTo>
                    <a:pt x="3864" y="20"/>
                    <a:pt x="3867" y="12"/>
                    <a:pt x="3869" y="0"/>
                  </a:cubicBezTo>
                  <a:lnTo>
                    <a:pt x="3882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371375">
                <a:defRPr/>
              </a:pPr>
              <a:endParaRPr lang="en-US" sz="2699" kern="0">
                <a:solidFill>
                  <a:srgbClr val="242852">
                    <a:lumMod val="60000"/>
                    <a:lumOff val="40000"/>
                  </a:srgbClr>
                </a:solidFill>
                <a:latin typeface="Calisto MT" panose="02040603050505030304"/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4A453F3B-6446-4615-B65C-B1B304C834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75145" y="2669382"/>
              <a:ext cx="2322498" cy="297656"/>
            </a:xfrm>
            <a:custGeom>
              <a:avLst/>
              <a:gdLst>
                <a:gd name="T0" fmla="*/ 7112 w 2939"/>
                <a:gd name="T1" fmla="*/ 283772 h 305"/>
                <a:gd name="T2" fmla="*/ 21336 w 2939"/>
                <a:gd name="T3" fmla="*/ 19570 h 305"/>
                <a:gd name="T4" fmla="*/ 89297 w 2939"/>
                <a:gd name="T5" fmla="*/ 13699 h 305"/>
                <a:gd name="T6" fmla="*/ 60848 w 2939"/>
                <a:gd name="T7" fmla="*/ 270073 h 305"/>
                <a:gd name="T8" fmla="*/ 227589 w 2939"/>
                <a:gd name="T9" fmla="*/ 5871 h 305"/>
                <a:gd name="T10" fmla="*/ 324788 w 2939"/>
                <a:gd name="T11" fmla="*/ 13699 h 305"/>
                <a:gd name="T12" fmla="*/ 370622 w 2939"/>
                <a:gd name="T13" fmla="*/ 25442 h 305"/>
                <a:gd name="T14" fmla="*/ 225218 w 2939"/>
                <a:gd name="T15" fmla="*/ 242674 h 305"/>
                <a:gd name="T16" fmla="*/ 182545 w 2939"/>
                <a:gd name="T17" fmla="*/ 291600 h 305"/>
                <a:gd name="T18" fmla="*/ 211784 w 2939"/>
                <a:gd name="T19" fmla="*/ 44034 h 305"/>
                <a:gd name="T20" fmla="*/ 485207 w 2939"/>
                <a:gd name="T21" fmla="*/ 291600 h 305"/>
                <a:gd name="T22" fmla="*/ 515236 w 2939"/>
                <a:gd name="T23" fmla="*/ 56754 h 305"/>
                <a:gd name="T24" fmla="*/ 569762 w 2939"/>
                <a:gd name="T25" fmla="*/ 5871 h 305"/>
                <a:gd name="T26" fmla="*/ 577665 w 2939"/>
                <a:gd name="T27" fmla="*/ 291600 h 305"/>
                <a:gd name="T28" fmla="*/ 659059 w 2939"/>
                <a:gd name="T29" fmla="*/ 149714 h 305"/>
                <a:gd name="T30" fmla="*/ 899292 w 2939"/>
                <a:gd name="T31" fmla="*/ 0 h 305"/>
                <a:gd name="T32" fmla="*/ 825010 w 2939"/>
                <a:gd name="T33" fmla="*/ 256373 h 305"/>
                <a:gd name="T34" fmla="*/ 851878 w 2939"/>
                <a:gd name="T35" fmla="*/ 44034 h 305"/>
                <a:gd name="T36" fmla="*/ 964092 w 2939"/>
                <a:gd name="T37" fmla="*/ 152650 h 305"/>
                <a:gd name="T38" fmla="*/ 1268334 w 2939"/>
                <a:gd name="T39" fmla="*/ 220168 h 305"/>
                <a:gd name="T40" fmla="*/ 1239095 w 2939"/>
                <a:gd name="T41" fmla="*/ 5871 h 305"/>
                <a:gd name="T42" fmla="*/ 1281768 w 2939"/>
                <a:gd name="T43" fmla="*/ 55776 h 305"/>
                <a:gd name="T44" fmla="*/ 1143476 w 2939"/>
                <a:gd name="T45" fmla="*/ 274965 h 305"/>
                <a:gd name="T46" fmla="*/ 1096852 w 2939"/>
                <a:gd name="T47" fmla="*/ 283772 h 305"/>
                <a:gd name="T48" fmla="*/ 1112657 w 2939"/>
                <a:gd name="T49" fmla="*/ 24463 h 305"/>
                <a:gd name="T50" fmla="*/ 1459572 w 2939"/>
                <a:gd name="T51" fmla="*/ 135036 h 305"/>
                <a:gd name="T52" fmla="*/ 1543337 w 2939"/>
                <a:gd name="T53" fmla="*/ 192769 h 305"/>
                <a:gd name="T54" fmla="*/ 1459572 w 2939"/>
                <a:gd name="T55" fmla="*/ 149714 h 305"/>
                <a:gd name="T56" fmla="*/ 1511728 w 2939"/>
                <a:gd name="T57" fmla="*/ 275944 h 305"/>
                <a:gd name="T58" fmla="*/ 1560722 w 2939"/>
                <a:gd name="T59" fmla="*/ 291600 h 305"/>
                <a:gd name="T60" fmla="*/ 1428752 w 2939"/>
                <a:gd name="T61" fmla="*/ 269094 h 305"/>
                <a:gd name="T62" fmla="*/ 1400304 w 2939"/>
                <a:gd name="T63" fmla="*/ 13699 h 305"/>
                <a:gd name="T64" fmla="*/ 1549659 w 2939"/>
                <a:gd name="T65" fmla="*/ 38162 h 305"/>
                <a:gd name="T66" fmla="*/ 1808067 w 2939"/>
                <a:gd name="T67" fmla="*/ 98831 h 305"/>
                <a:gd name="T68" fmla="*/ 1717980 w 2939"/>
                <a:gd name="T69" fmla="*/ 30334 h 305"/>
                <a:gd name="T70" fmla="*/ 1815970 w 2939"/>
                <a:gd name="T71" fmla="*/ 185920 h 305"/>
                <a:gd name="T72" fmla="*/ 1719560 w 2939"/>
                <a:gd name="T73" fmla="*/ 288665 h 305"/>
                <a:gd name="T74" fmla="*/ 1685580 w 2939"/>
                <a:gd name="T75" fmla="*/ 200598 h 305"/>
                <a:gd name="T76" fmla="*/ 1782780 w 2939"/>
                <a:gd name="T77" fmla="*/ 268116 h 305"/>
                <a:gd name="T78" fmla="*/ 1706126 w 2939"/>
                <a:gd name="T79" fmla="*/ 134058 h 305"/>
                <a:gd name="T80" fmla="*/ 1779619 w 2939"/>
                <a:gd name="T81" fmla="*/ 10764 h 305"/>
                <a:gd name="T82" fmla="*/ 2013529 w 2939"/>
                <a:gd name="T83" fmla="*/ 283772 h 305"/>
                <a:gd name="T84" fmla="*/ 1950310 w 2939"/>
                <a:gd name="T85" fmla="*/ 273987 h 305"/>
                <a:gd name="T86" fmla="*/ 1932135 w 2939"/>
                <a:gd name="T87" fmla="*/ 13699 h 305"/>
                <a:gd name="T88" fmla="*/ 2005627 w 2939"/>
                <a:gd name="T89" fmla="*/ 13699 h 305"/>
                <a:gd name="T90" fmla="*/ 1992193 w 2939"/>
                <a:gd name="T91" fmla="*/ 278880 h 305"/>
                <a:gd name="T92" fmla="*/ 2148660 w 2939"/>
                <a:gd name="T93" fmla="*/ 240717 h 305"/>
                <a:gd name="T94" fmla="*/ 2102036 w 2939"/>
                <a:gd name="T95" fmla="*/ 291600 h 305"/>
                <a:gd name="T96" fmla="*/ 2214250 w 2939"/>
                <a:gd name="T97" fmla="*/ 0 h 305"/>
                <a:gd name="T98" fmla="*/ 2240328 w 2939"/>
                <a:gd name="T99" fmla="*/ 291600 h 305"/>
                <a:gd name="T100" fmla="*/ 2242699 w 2939"/>
                <a:gd name="T101" fmla="*/ 195705 h 30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939" h="305">
                  <a:moveTo>
                    <a:pt x="113" y="290"/>
                  </a:moveTo>
                  <a:lnTo>
                    <a:pt x="113" y="298"/>
                  </a:lnTo>
                  <a:lnTo>
                    <a:pt x="0" y="298"/>
                  </a:lnTo>
                  <a:lnTo>
                    <a:pt x="0" y="290"/>
                  </a:lnTo>
                  <a:lnTo>
                    <a:pt x="9" y="290"/>
                  </a:lnTo>
                  <a:cubicBezTo>
                    <a:pt x="20" y="290"/>
                    <a:pt x="28" y="287"/>
                    <a:pt x="33" y="280"/>
                  </a:cubicBezTo>
                  <a:cubicBezTo>
                    <a:pt x="36" y="275"/>
                    <a:pt x="38" y="264"/>
                    <a:pt x="38" y="246"/>
                  </a:cubicBezTo>
                  <a:lnTo>
                    <a:pt x="38" y="58"/>
                  </a:lnTo>
                  <a:cubicBezTo>
                    <a:pt x="38" y="43"/>
                    <a:pt x="37" y="34"/>
                    <a:pt x="35" y="29"/>
                  </a:cubicBezTo>
                  <a:cubicBezTo>
                    <a:pt x="34" y="25"/>
                    <a:pt x="31" y="22"/>
                    <a:pt x="27" y="20"/>
                  </a:cubicBezTo>
                  <a:cubicBezTo>
                    <a:pt x="22" y="16"/>
                    <a:pt x="16" y="14"/>
                    <a:pt x="9" y="14"/>
                  </a:cubicBezTo>
                  <a:lnTo>
                    <a:pt x="0" y="14"/>
                  </a:lnTo>
                  <a:lnTo>
                    <a:pt x="0" y="6"/>
                  </a:lnTo>
                  <a:lnTo>
                    <a:pt x="113" y="6"/>
                  </a:lnTo>
                  <a:lnTo>
                    <a:pt x="113" y="14"/>
                  </a:lnTo>
                  <a:lnTo>
                    <a:pt x="103" y="14"/>
                  </a:lnTo>
                  <a:cubicBezTo>
                    <a:pt x="92" y="14"/>
                    <a:pt x="85" y="18"/>
                    <a:pt x="80" y="25"/>
                  </a:cubicBezTo>
                  <a:cubicBezTo>
                    <a:pt x="76" y="30"/>
                    <a:pt x="75" y="41"/>
                    <a:pt x="75" y="58"/>
                  </a:cubicBezTo>
                  <a:lnTo>
                    <a:pt x="75" y="246"/>
                  </a:lnTo>
                  <a:cubicBezTo>
                    <a:pt x="75" y="261"/>
                    <a:pt x="76" y="271"/>
                    <a:pt x="77" y="276"/>
                  </a:cubicBezTo>
                  <a:cubicBezTo>
                    <a:pt x="79" y="279"/>
                    <a:pt x="81" y="282"/>
                    <a:pt x="86" y="285"/>
                  </a:cubicBezTo>
                  <a:cubicBezTo>
                    <a:pt x="91" y="288"/>
                    <a:pt x="97" y="290"/>
                    <a:pt x="103" y="290"/>
                  </a:cubicBezTo>
                  <a:lnTo>
                    <a:pt x="113" y="290"/>
                  </a:lnTo>
                  <a:close/>
                  <a:moveTo>
                    <a:pt x="216" y="6"/>
                  </a:moveTo>
                  <a:lnTo>
                    <a:pt x="288" y="6"/>
                  </a:lnTo>
                  <a:lnTo>
                    <a:pt x="448" y="225"/>
                  </a:lnTo>
                  <a:lnTo>
                    <a:pt x="448" y="57"/>
                  </a:lnTo>
                  <a:cubicBezTo>
                    <a:pt x="448" y="39"/>
                    <a:pt x="446" y="28"/>
                    <a:pt x="443" y="23"/>
                  </a:cubicBezTo>
                  <a:cubicBezTo>
                    <a:pt x="438" y="17"/>
                    <a:pt x="430" y="14"/>
                    <a:pt x="420" y="14"/>
                  </a:cubicBezTo>
                  <a:lnTo>
                    <a:pt x="411" y="14"/>
                  </a:lnTo>
                  <a:lnTo>
                    <a:pt x="411" y="6"/>
                  </a:lnTo>
                  <a:lnTo>
                    <a:pt x="502" y="6"/>
                  </a:lnTo>
                  <a:lnTo>
                    <a:pt x="502" y="14"/>
                  </a:lnTo>
                  <a:lnTo>
                    <a:pt x="493" y="14"/>
                  </a:lnTo>
                  <a:cubicBezTo>
                    <a:pt x="482" y="14"/>
                    <a:pt x="474" y="18"/>
                    <a:pt x="469" y="26"/>
                  </a:cubicBezTo>
                  <a:cubicBezTo>
                    <a:pt x="467" y="30"/>
                    <a:pt x="465" y="41"/>
                    <a:pt x="465" y="57"/>
                  </a:cubicBezTo>
                  <a:lnTo>
                    <a:pt x="465" y="303"/>
                  </a:lnTo>
                  <a:lnTo>
                    <a:pt x="458" y="303"/>
                  </a:lnTo>
                  <a:lnTo>
                    <a:pt x="285" y="68"/>
                  </a:lnTo>
                  <a:lnTo>
                    <a:pt x="285" y="248"/>
                  </a:lnTo>
                  <a:cubicBezTo>
                    <a:pt x="285" y="265"/>
                    <a:pt x="287" y="277"/>
                    <a:pt x="290" y="281"/>
                  </a:cubicBezTo>
                  <a:cubicBezTo>
                    <a:pt x="295" y="287"/>
                    <a:pt x="303" y="290"/>
                    <a:pt x="313" y="290"/>
                  </a:cubicBezTo>
                  <a:lnTo>
                    <a:pt x="322" y="290"/>
                  </a:lnTo>
                  <a:lnTo>
                    <a:pt x="322" y="298"/>
                  </a:lnTo>
                  <a:lnTo>
                    <a:pt x="231" y="298"/>
                  </a:lnTo>
                  <a:lnTo>
                    <a:pt x="231" y="290"/>
                  </a:lnTo>
                  <a:lnTo>
                    <a:pt x="240" y="290"/>
                  </a:lnTo>
                  <a:cubicBezTo>
                    <a:pt x="251" y="290"/>
                    <a:pt x="259" y="286"/>
                    <a:pt x="264" y="279"/>
                  </a:cubicBezTo>
                  <a:cubicBezTo>
                    <a:pt x="267" y="274"/>
                    <a:pt x="268" y="264"/>
                    <a:pt x="268" y="248"/>
                  </a:cubicBezTo>
                  <a:lnTo>
                    <a:pt x="268" y="45"/>
                  </a:lnTo>
                  <a:cubicBezTo>
                    <a:pt x="260" y="35"/>
                    <a:pt x="255" y="28"/>
                    <a:pt x="251" y="25"/>
                  </a:cubicBezTo>
                  <a:cubicBezTo>
                    <a:pt x="247" y="22"/>
                    <a:pt x="241" y="19"/>
                    <a:pt x="233" y="16"/>
                  </a:cubicBezTo>
                  <a:cubicBezTo>
                    <a:pt x="230" y="15"/>
                    <a:pt x="224" y="14"/>
                    <a:pt x="216" y="14"/>
                  </a:cubicBezTo>
                  <a:lnTo>
                    <a:pt x="216" y="6"/>
                  </a:lnTo>
                  <a:close/>
                  <a:moveTo>
                    <a:pt x="614" y="298"/>
                  </a:moveTo>
                  <a:lnTo>
                    <a:pt x="614" y="290"/>
                  </a:lnTo>
                  <a:lnTo>
                    <a:pt x="624" y="290"/>
                  </a:lnTo>
                  <a:cubicBezTo>
                    <a:pt x="635" y="290"/>
                    <a:pt x="643" y="286"/>
                    <a:pt x="647" y="278"/>
                  </a:cubicBezTo>
                  <a:cubicBezTo>
                    <a:pt x="650" y="274"/>
                    <a:pt x="652" y="263"/>
                    <a:pt x="652" y="246"/>
                  </a:cubicBezTo>
                  <a:lnTo>
                    <a:pt x="652" y="58"/>
                  </a:lnTo>
                  <a:cubicBezTo>
                    <a:pt x="652" y="40"/>
                    <a:pt x="650" y="28"/>
                    <a:pt x="646" y="24"/>
                  </a:cubicBezTo>
                  <a:cubicBezTo>
                    <a:pt x="641" y="18"/>
                    <a:pt x="634" y="14"/>
                    <a:pt x="624" y="14"/>
                  </a:cubicBezTo>
                  <a:lnTo>
                    <a:pt x="614" y="14"/>
                  </a:lnTo>
                  <a:lnTo>
                    <a:pt x="614" y="6"/>
                  </a:lnTo>
                  <a:lnTo>
                    <a:pt x="721" y="6"/>
                  </a:lnTo>
                  <a:cubicBezTo>
                    <a:pt x="760" y="6"/>
                    <a:pt x="790" y="11"/>
                    <a:pt x="810" y="21"/>
                  </a:cubicBezTo>
                  <a:cubicBezTo>
                    <a:pt x="831" y="31"/>
                    <a:pt x="847" y="48"/>
                    <a:pt x="860" y="71"/>
                  </a:cubicBezTo>
                  <a:cubicBezTo>
                    <a:pt x="872" y="94"/>
                    <a:pt x="879" y="121"/>
                    <a:pt x="879" y="151"/>
                  </a:cubicBezTo>
                  <a:cubicBezTo>
                    <a:pt x="879" y="191"/>
                    <a:pt x="867" y="225"/>
                    <a:pt x="845" y="252"/>
                  </a:cubicBezTo>
                  <a:cubicBezTo>
                    <a:pt x="820" y="283"/>
                    <a:pt x="782" y="298"/>
                    <a:pt x="731" y="298"/>
                  </a:cubicBezTo>
                  <a:lnTo>
                    <a:pt x="614" y="298"/>
                  </a:lnTo>
                  <a:close/>
                  <a:moveTo>
                    <a:pt x="689" y="277"/>
                  </a:moveTo>
                  <a:cubicBezTo>
                    <a:pt x="705" y="281"/>
                    <a:pt x="719" y="283"/>
                    <a:pt x="730" y="283"/>
                  </a:cubicBezTo>
                  <a:cubicBezTo>
                    <a:pt x="760" y="283"/>
                    <a:pt x="785" y="271"/>
                    <a:pt x="805" y="248"/>
                  </a:cubicBezTo>
                  <a:cubicBezTo>
                    <a:pt x="824" y="225"/>
                    <a:pt x="834" y="193"/>
                    <a:pt x="834" y="153"/>
                  </a:cubicBezTo>
                  <a:cubicBezTo>
                    <a:pt x="834" y="113"/>
                    <a:pt x="824" y="81"/>
                    <a:pt x="805" y="58"/>
                  </a:cubicBezTo>
                  <a:cubicBezTo>
                    <a:pt x="785" y="34"/>
                    <a:pt x="760" y="23"/>
                    <a:pt x="729" y="23"/>
                  </a:cubicBezTo>
                  <a:cubicBezTo>
                    <a:pt x="717" y="23"/>
                    <a:pt x="704" y="25"/>
                    <a:pt x="689" y="29"/>
                  </a:cubicBezTo>
                  <a:lnTo>
                    <a:pt x="689" y="277"/>
                  </a:lnTo>
                  <a:close/>
                  <a:moveTo>
                    <a:pt x="1138" y="0"/>
                  </a:moveTo>
                  <a:cubicBezTo>
                    <a:pt x="1172" y="0"/>
                    <a:pt x="1202" y="14"/>
                    <a:pt x="1227" y="43"/>
                  </a:cubicBezTo>
                  <a:cubicBezTo>
                    <a:pt x="1252" y="72"/>
                    <a:pt x="1264" y="108"/>
                    <a:pt x="1264" y="151"/>
                  </a:cubicBezTo>
                  <a:cubicBezTo>
                    <a:pt x="1264" y="195"/>
                    <a:pt x="1251" y="232"/>
                    <a:pt x="1226" y="261"/>
                  </a:cubicBezTo>
                  <a:cubicBezTo>
                    <a:pt x="1201" y="290"/>
                    <a:pt x="1171" y="305"/>
                    <a:pt x="1135" y="305"/>
                  </a:cubicBezTo>
                  <a:cubicBezTo>
                    <a:pt x="1099" y="305"/>
                    <a:pt x="1068" y="290"/>
                    <a:pt x="1044" y="262"/>
                  </a:cubicBezTo>
                  <a:cubicBezTo>
                    <a:pt x="1019" y="233"/>
                    <a:pt x="1007" y="196"/>
                    <a:pt x="1007" y="151"/>
                  </a:cubicBezTo>
                  <a:cubicBezTo>
                    <a:pt x="1007" y="105"/>
                    <a:pt x="1021" y="67"/>
                    <a:pt x="1049" y="38"/>
                  </a:cubicBezTo>
                  <a:cubicBezTo>
                    <a:pt x="1074" y="12"/>
                    <a:pt x="1104" y="0"/>
                    <a:pt x="1138" y="0"/>
                  </a:cubicBezTo>
                  <a:close/>
                  <a:moveTo>
                    <a:pt x="1134" y="15"/>
                  </a:moveTo>
                  <a:cubicBezTo>
                    <a:pt x="1111" y="15"/>
                    <a:pt x="1092" y="25"/>
                    <a:pt x="1078" y="45"/>
                  </a:cubicBezTo>
                  <a:cubicBezTo>
                    <a:pt x="1060" y="69"/>
                    <a:pt x="1051" y="104"/>
                    <a:pt x="1051" y="150"/>
                  </a:cubicBezTo>
                  <a:cubicBezTo>
                    <a:pt x="1051" y="198"/>
                    <a:pt x="1060" y="235"/>
                    <a:pt x="1079" y="260"/>
                  </a:cubicBezTo>
                  <a:cubicBezTo>
                    <a:pt x="1093" y="280"/>
                    <a:pt x="1111" y="289"/>
                    <a:pt x="1134" y="289"/>
                  </a:cubicBezTo>
                  <a:cubicBezTo>
                    <a:pt x="1159" y="289"/>
                    <a:pt x="1179" y="279"/>
                    <a:pt x="1196" y="257"/>
                  </a:cubicBezTo>
                  <a:cubicBezTo>
                    <a:pt x="1212" y="236"/>
                    <a:pt x="1220" y="202"/>
                    <a:pt x="1220" y="156"/>
                  </a:cubicBezTo>
                  <a:cubicBezTo>
                    <a:pt x="1220" y="106"/>
                    <a:pt x="1211" y="69"/>
                    <a:pt x="1193" y="45"/>
                  </a:cubicBezTo>
                  <a:cubicBezTo>
                    <a:pt x="1179" y="25"/>
                    <a:pt x="1159" y="15"/>
                    <a:pt x="1134" y="15"/>
                  </a:cubicBezTo>
                  <a:close/>
                  <a:moveTo>
                    <a:pt x="1373" y="6"/>
                  </a:moveTo>
                  <a:lnTo>
                    <a:pt x="1445" y="6"/>
                  </a:lnTo>
                  <a:lnTo>
                    <a:pt x="1605" y="225"/>
                  </a:lnTo>
                  <a:lnTo>
                    <a:pt x="1605" y="57"/>
                  </a:lnTo>
                  <a:cubicBezTo>
                    <a:pt x="1605" y="39"/>
                    <a:pt x="1603" y="28"/>
                    <a:pt x="1600" y="23"/>
                  </a:cubicBezTo>
                  <a:cubicBezTo>
                    <a:pt x="1595" y="17"/>
                    <a:pt x="1587" y="14"/>
                    <a:pt x="1577" y="14"/>
                  </a:cubicBezTo>
                  <a:lnTo>
                    <a:pt x="1568" y="14"/>
                  </a:lnTo>
                  <a:lnTo>
                    <a:pt x="1568" y="6"/>
                  </a:lnTo>
                  <a:lnTo>
                    <a:pt x="1659" y="6"/>
                  </a:lnTo>
                  <a:lnTo>
                    <a:pt x="1659" y="14"/>
                  </a:lnTo>
                  <a:lnTo>
                    <a:pt x="1650" y="14"/>
                  </a:lnTo>
                  <a:cubicBezTo>
                    <a:pt x="1639" y="14"/>
                    <a:pt x="1631" y="18"/>
                    <a:pt x="1626" y="26"/>
                  </a:cubicBezTo>
                  <a:cubicBezTo>
                    <a:pt x="1624" y="30"/>
                    <a:pt x="1622" y="41"/>
                    <a:pt x="1622" y="57"/>
                  </a:cubicBezTo>
                  <a:lnTo>
                    <a:pt x="1622" y="303"/>
                  </a:lnTo>
                  <a:lnTo>
                    <a:pt x="1615" y="303"/>
                  </a:lnTo>
                  <a:lnTo>
                    <a:pt x="1442" y="68"/>
                  </a:lnTo>
                  <a:lnTo>
                    <a:pt x="1442" y="248"/>
                  </a:lnTo>
                  <a:cubicBezTo>
                    <a:pt x="1442" y="265"/>
                    <a:pt x="1444" y="277"/>
                    <a:pt x="1447" y="281"/>
                  </a:cubicBezTo>
                  <a:cubicBezTo>
                    <a:pt x="1452" y="287"/>
                    <a:pt x="1460" y="290"/>
                    <a:pt x="1470" y="290"/>
                  </a:cubicBezTo>
                  <a:lnTo>
                    <a:pt x="1479" y="290"/>
                  </a:lnTo>
                  <a:lnTo>
                    <a:pt x="1479" y="298"/>
                  </a:lnTo>
                  <a:lnTo>
                    <a:pt x="1388" y="298"/>
                  </a:lnTo>
                  <a:lnTo>
                    <a:pt x="1388" y="290"/>
                  </a:lnTo>
                  <a:lnTo>
                    <a:pt x="1397" y="290"/>
                  </a:lnTo>
                  <a:cubicBezTo>
                    <a:pt x="1408" y="290"/>
                    <a:pt x="1416" y="286"/>
                    <a:pt x="1421" y="279"/>
                  </a:cubicBezTo>
                  <a:cubicBezTo>
                    <a:pt x="1424" y="274"/>
                    <a:pt x="1425" y="264"/>
                    <a:pt x="1425" y="248"/>
                  </a:cubicBezTo>
                  <a:lnTo>
                    <a:pt x="1425" y="45"/>
                  </a:lnTo>
                  <a:cubicBezTo>
                    <a:pt x="1417" y="35"/>
                    <a:pt x="1412" y="28"/>
                    <a:pt x="1408" y="25"/>
                  </a:cubicBezTo>
                  <a:cubicBezTo>
                    <a:pt x="1404" y="22"/>
                    <a:pt x="1398" y="19"/>
                    <a:pt x="1390" y="16"/>
                  </a:cubicBezTo>
                  <a:cubicBezTo>
                    <a:pt x="1387" y="15"/>
                    <a:pt x="1381" y="14"/>
                    <a:pt x="1373" y="14"/>
                  </a:cubicBezTo>
                  <a:lnTo>
                    <a:pt x="1373" y="6"/>
                  </a:lnTo>
                  <a:close/>
                  <a:moveTo>
                    <a:pt x="1847" y="22"/>
                  </a:moveTo>
                  <a:lnTo>
                    <a:pt x="1847" y="138"/>
                  </a:lnTo>
                  <a:lnTo>
                    <a:pt x="1905" y="138"/>
                  </a:lnTo>
                  <a:cubicBezTo>
                    <a:pt x="1920" y="138"/>
                    <a:pt x="1930" y="135"/>
                    <a:pt x="1935" y="130"/>
                  </a:cubicBezTo>
                  <a:cubicBezTo>
                    <a:pt x="1942" y="124"/>
                    <a:pt x="1945" y="112"/>
                    <a:pt x="1946" y="95"/>
                  </a:cubicBezTo>
                  <a:lnTo>
                    <a:pt x="1953" y="95"/>
                  </a:lnTo>
                  <a:lnTo>
                    <a:pt x="1953" y="197"/>
                  </a:lnTo>
                  <a:lnTo>
                    <a:pt x="1946" y="197"/>
                  </a:lnTo>
                  <a:cubicBezTo>
                    <a:pt x="1944" y="183"/>
                    <a:pt x="1942" y="173"/>
                    <a:pt x="1941" y="169"/>
                  </a:cubicBezTo>
                  <a:cubicBezTo>
                    <a:pt x="1938" y="164"/>
                    <a:pt x="1934" y="161"/>
                    <a:pt x="1929" y="158"/>
                  </a:cubicBezTo>
                  <a:cubicBezTo>
                    <a:pt x="1924" y="155"/>
                    <a:pt x="1916" y="153"/>
                    <a:pt x="1905" y="153"/>
                  </a:cubicBezTo>
                  <a:lnTo>
                    <a:pt x="1847" y="153"/>
                  </a:lnTo>
                  <a:lnTo>
                    <a:pt x="1847" y="249"/>
                  </a:lnTo>
                  <a:cubicBezTo>
                    <a:pt x="1847" y="262"/>
                    <a:pt x="1848" y="270"/>
                    <a:pt x="1849" y="273"/>
                  </a:cubicBezTo>
                  <a:cubicBezTo>
                    <a:pt x="1850" y="276"/>
                    <a:pt x="1851" y="278"/>
                    <a:pt x="1854" y="280"/>
                  </a:cubicBezTo>
                  <a:cubicBezTo>
                    <a:pt x="1857" y="281"/>
                    <a:pt x="1862" y="282"/>
                    <a:pt x="1869" y="282"/>
                  </a:cubicBezTo>
                  <a:lnTo>
                    <a:pt x="1913" y="282"/>
                  </a:lnTo>
                  <a:cubicBezTo>
                    <a:pt x="1928" y="282"/>
                    <a:pt x="1939" y="281"/>
                    <a:pt x="1946" y="279"/>
                  </a:cubicBezTo>
                  <a:cubicBezTo>
                    <a:pt x="1952" y="276"/>
                    <a:pt x="1959" y="272"/>
                    <a:pt x="1965" y="265"/>
                  </a:cubicBezTo>
                  <a:cubicBezTo>
                    <a:pt x="1973" y="256"/>
                    <a:pt x="1981" y="243"/>
                    <a:pt x="1990" y="225"/>
                  </a:cubicBezTo>
                  <a:lnTo>
                    <a:pt x="1997" y="225"/>
                  </a:lnTo>
                  <a:lnTo>
                    <a:pt x="1975" y="298"/>
                  </a:lnTo>
                  <a:lnTo>
                    <a:pt x="1772" y="298"/>
                  </a:lnTo>
                  <a:lnTo>
                    <a:pt x="1772" y="290"/>
                  </a:lnTo>
                  <a:lnTo>
                    <a:pt x="1782" y="290"/>
                  </a:lnTo>
                  <a:cubicBezTo>
                    <a:pt x="1788" y="290"/>
                    <a:pt x="1794" y="288"/>
                    <a:pt x="1799" y="285"/>
                  </a:cubicBezTo>
                  <a:cubicBezTo>
                    <a:pt x="1803" y="283"/>
                    <a:pt x="1806" y="279"/>
                    <a:pt x="1808" y="275"/>
                  </a:cubicBezTo>
                  <a:cubicBezTo>
                    <a:pt x="1809" y="270"/>
                    <a:pt x="1810" y="261"/>
                    <a:pt x="1810" y="247"/>
                  </a:cubicBezTo>
                  <a:lnTo>
                    <a:pt x="1810" y="57"/>
                  </a:lnTo>
                  <a:cubicBezTo>
                    <a:pt x="1810" y="39"/>
                    <a:pt x="1808" y="27"/>
                    <a:pt x="1805" y="23"/>
                  </a:cubicBezTo>
                  <a:cubicBezTo>
                    <a:pt x="1800" y="17"/>
                    <a:pt x="1792" y="14"/>
                    <a:pt x="1782" y="14"/>
                  </a:cubicBezTo>
                  <a:lnTo>
                    <a:pt x="1772" y="14"/>
                  </a:lnTo>
                  <a:lnTo>
                    <a:pt x="1772" y="6"/>
                  </a:lnTo>
                  <a:lnTo>
                    <a:pt x="1975" y="6"/>
                  </a:lnTo>
                  <a:lnTo>
                    <a:pt x="1978" y="70"/>
                  </a:lnTo>
                  <a:lnTo>
                    <a:pt x="1970" y="70"/>
                  </a:lnTo>
                  <a:cubicBezTo>
                    <a:pt x="1967" y="55"/>
                    <a:pt x="1964" y="44"/>
                    <a:pt x="1961" y="39"/>
                  </a:cubicBezTo>
                  <a:cubicBezTo>
                    <a:pt x="1958" y="33"/>
                    <a:pt x="1953" y="29"/>
                    <a:pt x="1946" y="26"/>
                  </a:cubicBezTo>
                  <a:cubicBezTo>
                    <a:pt x="1941" y="23"/>
                    <a:pt x="1932" y="22"/>
                    <a:pt x="1919" y="22"/>
                  </a:cubicBezTo>
                  <a:lnTo>
                    <a:pt x="1847" y="22"/>
                  </a:lnTo>
                  <a:close/>
                  <a:moveTo>
                    <a:pt x="2288" y="0"/>
                  </a:moveTo>
                  <a:lnTo>
                    <a:pt x="2288" y="101"/>
                  </a:lnTo>
                  <a:lnTo>
                    <a:pt x="2280" y="101"/>
                  </a:lnTo>
                  <a:cubicBezTo>
                    <a:pt x="2278" y="81"/>
                    <a:pt x="2274" y="66"/>
                    <a:pt x="2268" y="54"/>
                  </a:cubicBezTo>
                  <a:cubicBezTo>
                    <a:pt x="2262" y="43"/>
                    <a:pt x="2253" y="34"/>
                    <a:pt x="2242" y="27"/>
                  </a:cubicBezTo>
                  <a:cubicBezTo>
                    <a:pt x="2231" y="20"/>
                    <a:pt x="2220" y="17"/>
                    <a:pt x="2208" y="17"/>
                  </a:cubicBezTo>
                  <a:cubicBezTo>
                    <a:pt x="2194" y="17"/>
                    <a:pt x="2183" y="22"/>
                    <a:pt x="2174" y="31"/>
                  </a:cubicBezTo>
                  <a:cubicBezTo>
                    <a:pt x="2166" y="40"/>
                    <a:pt x="2161" y="50"/>
                    <a:pt x="2161" y="62"/>
                  </a:cubicBezTo>
                  <a:cubicBezTo>
                    <a:pt x="2161" y="71"/>
                    <a:pt x="2164" y="79"/>
                    <a:pt x="2170" y="86"/>
                  </a:cubicBezTo>
                  <a:cubicBezTo>
                    <a:pt x="2178" y="97"/>
                    <a:pt x="2197" y="111"/>
                    <a:pt x="2227" y="129"/>
                  </a:cubicBezTo>
                  <a:cubicBezTo>
                    <a:pt x="2251" y="144"/>
                    <a:pt x="2268" y="155"/>
                    <a:pt x="2277" y="163"/>
                  </a:cubicBezTo>
                  <a:cubicBezTo>
                    <a:pt x="2286" y="171"/>
                    <a:pt x="2293" y="180"/>
                    <a:pt x="2298" y="190"/>
                  </a:cubicBezTo>
                  <a:cubicBezTo>
                    <a:pt x="2303" y="201"/>
                    <a:pt x="2305" y="212"/>
                    <a:pt x="2305" y="224"/>
                  </a:cubicBezTo>
                  <a:cubicBezTo>
                    <a:pt x="2305" y="246"/>
                    <a:pt x="2297" y="265"/>
                    <a:pt x="2282" y="281"/>
                  </a:cubicBezTo>
                  <a:cubicBezTo>
                    <a:pt x="2266" y="297"/>
                    <a:pt x="2247" y="305"/>
                    <a:pt x="2222" y="305"/>
                  </a:cubicBezTo>
                  <a:cubicBezTo>
                    <a:pt x="2215" y="305"/>
                    <a:pt x="2207" y="304"/>
                    <a:pt x="2201" y="303"/>
                  </a:cubicBezTo>
                  <a:cubicBezTo>
                    <a:pt x="2197" y="302"/>
                    <a:pt x="2188" y="299"/>
                    <a:pt x="2176" y="295"/>
                  </a:cubicBezTo>
                  <a:cubicBezTo>
                    <a:pt x="2163" y="290"/>
                    <a:pt x="2155" y="288"/>
                    <a:pt x="2152" y="288"/>
                  </a:cubicBezTo>
                  <a:cubicBezTo>
                    <a:pt x="2149" y="288"/>
                    <a:pt x="2146" y="289"/>
                    <a:pt x="2144" y="291"/>
                  </a:cubicBezTo>
                  <a:cubicBezTo>
                    <a:pt x="2142" y="294"/>
                    <a:pt x="2141" y="298"/>
                    <a:pt x="2140" y="305"/>
                  </a:cubicBezTo>
                  <a:lnTo>
                    <a:pt x="2133" y="305"/>
                  </a:lnTo>
                  <a:lnTo>
                    <a:pt x="2133" y="205"/>
                  </a:lnTo>
                  <a:lnTo>
                    <a:pt x="2140" y="205"/>
                  </a:lnTo>
                  <a:cubicBezTo>
                    <a:pt x="2143" y="226"/>
                    <a:pt x="2148" y="241"/>
                    <a:pt x="2154" y="252"/>
                  </a:cubicBezTo>
                  <a:cubicBezTo>
                    <a:pt x="2159" y="262"/>
                    <a:pt x="2168" y="271"/>
                    <a:pt x="2180" y="278"/>
                  </a:cubicBezTo>
                  <a:cubicBezTo>
                    <a:pt x="2191" y="285"/>
                    <a:pt x="2204" y="288"/>
                    <a:pt x="2218" y="288"/>
                  </a:cubicBezTo>
                  <a:cubicBezTo>
                    <a:pt x="2234" y="288"/>
                    <a:pt x="2247" y="283"/>
                    <a:pt x="2256" y="274"/>
                  </a:cubicBezTo>
                  <a:cubicBezTo>
                    <a:pt x="2266" y="264"/>
                    <a:pt x="2270" y="253"/>
                    <a:pt x="2270" y="240"/>
                  </a:cubicBezTo>
                  <a:cubicBezTo>
                    <a:pt x="2270" y="233"/>
                    <a:pt x="2269" y="226"/>
                    <a:pt x="2265" y="219"/>
                  </a:cubicBezTo>
                  <a:cubicBezTo>
                    <a:pt x="2262" y="211"/>
                    <a:pt x="2256" y="204"/>
                    <a:pt x="2249" y="198"/>
                  </a:cubicBezTo>
                  <a:cubicBezTo>
                    <a:pt x="2244" y="194"/>
                    <a:pt x="2230" y="185"/>
                    <a:pt x="2207" y="171"/>
                  </a:cubicBezTo>
                  <a:cubicBezTo>
                    <a:pt x="2185" y="157"/>
                    <a:pt x="2169" y="146"/>
                    <a:pt x="2159" y="137"/>
                  </a:cubicBezTo>
                  <a:cubicBezTo>
                    <a:pt x="2150" y="129"/>
                    <a:pt x="2143" y="120"/>
                    <a:pt x="2138" y="110"/>
                  </a:cubicBezTo>
                  <a:cubicBezTo>
                    <a:pt x="2133" y="100"/>
                    <a:pt x="2130" y="89"/>
                    <a:pt x="2130" y="77"/>
                  </a:cubicBezTo>
                  <a:cubicBezTo>
                    <a:pt x="2130" y="56"/>
                    <a:pt x="2138" y="38"/>
                    <a:pt x="2152" y="22"/>
                  </a:cubicBezTo>
                  <a:cubicBezTo>
                    <a:pt x="2167" y="7"/>
                    <a:pt x="2185" y="0"/>
                    <a:pt x="2207" y="0"/>
                  </a:cubicBezTo>
                  <a:cubicBezTo>
                    <a:pt x="2221" y="0"/>
                    <a:pt x="2236" y="4"/>
                    <a:pt x="2252" y="11"/>
                  </a:cubicBezTo>
                  <a:cubicBezTo>
                    <a:pt x="2259" y="15"/>
                    <a:pt x="2264" y="17"/>
                    <a:pt x="2267" y="17"/>
                  </a:cubicBezTo>
                  <a:cubicBezTo>
                    <a:pt x="2270" y="17"/>
                    <a:pt x="2273" y="15"/>
                    <a:pt x="2275" y="13"/>
                  </a:cubicBezTo>
                  <a:cubicBezTo>
                    <a:pt x="2277" y="11"/>
                    <a:pt x="2279" y="7"/>
                    <a:pt x="2280" y="0"/>
                  </a:cubicBezTo>
                  <a:lnTo>
                    <a:pt x="2288" y="0"/>
                  </a:lnTo>
                  <a:close/>
                  <a:moveTo>
                    <a:pt x="2548" y="290"/>
                  </a:moveTo>
                  <a:lnTo>
                    <a:pt x="2548" y="298"/>
                  </a:lnTo>
                  <a:lnTo>
                    <a:pt x="2435" y="298"/>
                  </a:lnTo>
                  <a:lnTo>
                    <a:pt x="2435" y="290"/>
                  </a:lnTo>
                  <a:lnTo>
                    <a:pt x="2445" y="290"/>
                  </a:lnTo>
                  <a:cubicBezTo>
                    <a:pt x="2455" y="290"/>
                    <a:pt x="2463" y="287"/>
                    <a:pt x="2468" y="280"/>
                  </a:cubicBezTo>
                  <a:cubicBezTo>
                    <a:pt x="2471" y="275"/>
                    <a:pt x="2473" y="264"/>
                    <a:pt x="2473" y="246"/>
                  </a:cubicBezTo>
                  <a:lnTo>
                    <a:pt x="2473" y="58"/>
                  </a:lnTo>
                  <a:cubicBezTo>
                    <a:pt x="2473" y="43"/>
                    <a:pt x="2472" y="34"/>
                    <a:pt x="2470" y="29"/>
                  </a:cubicBezTo>
                  <a:cubicBezTo>
                    <a:pt x="2469" y="25"/>
                    <a:pt x="2466" y="22"/>
                    <a:pt x="2462" y="20"/>
                  </a:cubicBezTo>
                  <a:cubicBezTo>
                    <a:pt x="2457" y="16"/>
                    <a:pt x="2451" y="14"/>
                    <a:pt x="2445" y="14"/>
                  </a:cubicBezTo>
                  <a:lnTo>
                    <a:pt x="2435" y="14"/>
                  </a:lnTo>
                  <a:lnTo>
                    <a:pt x="2435" y="6"/>
                  </a:lnTo>
                  <a:lnTo>
                    <a:pt x="2548" y="6"/>
                  </a:lnTo>
                  <a:lnTo>
                    <a:pt x="2548" y="14"/>
                  </a:lnTo>
                  <a:lnTo>
                    <a:pt x="2538" y="14"/>
                  </a:lnTo>
                  <a:cubicBezTo>
                    <a:pt x="2528" y="14"/>
                    <a:pt x="2520" y="18"/>
                    <a:pt x="2515" y="25"/>
                  </a:cubicBezTo>
                  <a:cubicBezTo>
                    <a:pt x="2512" y="30"/>
                    <a:pt x="2510" y="41"/>
                    <a:pt x="2510" y="58"/>
                  </a:cubicBezTo>
                  <a:lnTo>
                    <a:pt x="2510" y="246"/>
                  </a:lnTo>
                  <a:cubicBezTo>
                    <a:pt x="2510" y="261"/>
                    <a:pt x="2511" y="271"/>
                    <a:pt x="2513" y="276"/>
                  </a:cubicBezTo>
                  <a:cubicBezTo>
                    <a:pt x="2514" y="279"/>
                    <a:pt x="2517" y="282"/>
                    <a:pt x="2521" y="285"/>
                  </a:cubicBezTo>
                  <a:cubicBezTo>
                    <a:pt x="2526" y="288"/>
                    <a:pt x="2532" y="290"/>
                    <a:pt x="2538" y="290"/>
                  </a:cubicBezTo>
                  <a:lnTo>
                    <a:pt x="2548" y="290"/>
                  </a:lnTo>
                  <a:close/>
                  <a:moveTo>
                    <a:pt x="2838" y="200"/>
                  </a:moveTo>
                  <a:lnTo>
                    <a:pt x="2737" y="200"/>
                  </a:lnTo>
                  <a:lnTo>
                    <a:pt x="2719" y="246"/>
                  </a:lnTo>
                  <a:cubicBezTo>
                    <a:pt x="2714" y="258"/>
                    <a:pt x="2712" y="266"/>
                    <a:pt x="2712" y="272"/>
                  </a:cubicBezTo>
                  <a:cubicBezTo>
                    <a:pt x="2712" y="276"/>
                    <a:pt x="2714" y="280"/>
                    <a:pt x="2718" y="284"/>
                  </a:cubicBezTo>
                  <a:cubicBezTo>
                    <a:pt x="2722" y="287"/>
                    <a:pt x="2730" y="289"/>
                    <a:pt x="2743" y="290"/>
                  </a:cubicBezTo>
                  <a:lnTo>
                    <a:pt x="2743" y="298"/>
                  </a:lnTo>
                  <a:lnTo>
                    <a:pt x="2660" y="298"/>
                  </a:lnTo>
                  <a:lnTo>
                    <a:pt x="2660" y="290"/>
                  </a:lnTo>
                  <a:cubicBezTo>
                    <a:pt x="2671" y="288"/>
                    <a:pt x="2678" y="285"/>
                    <a:pt x="2681" y="282"/>
                  </a:cubicBezTo>
                  <a:cubicBezTo>
                    <a:pt x="2688" y="275"/>
                    <a:pt x="2695" y="261"/>
                    <a:pt x="2703" y="240"/>
                  </a:cubicBezTo>
                  <a:lnTo>
                    <a:pt x="2795" y="0"/>
                  </a:lnTo>
                  <a:lnTo>
                    <a:pt x="2802" y="0"/>
                  </a:lnTo>
                  <a:lnTo>
                    <a:pt x="2894" y="242"/>
                  </a:lnTo>
                  <a:cubicBezTo>
                    <a:pt x="2901" y="262"/>
                    <a:pt x="2908" y="275"/>
                    <a:pt x="2914" y="280"/>
                  </a:cubicBezTo>
                  <a:cubicBezTo>
                    <a:pt x="2920" y="286"/>
                    <a:pt x="2928" y="289"/>
                    <a:pt x="2939" y="290"/>
                  </a:cubicBezTo>
                  <a:lnTo>
                    <a:pt x="2939" y="298"/>
                  </a:lnTo>
                  <a:lnTo>
                    <a:pt x="2835" y="298"/>
                  </a:lnTo>
                  <a:lnTo>
                    <a:pt x="2835" y="290"/>
                  </a:lnTo>
                  <a:cubicBezTo>
                    <a:pt x="2846" y="290"/>
                    <a:pt x="2853" y="288"/>
                    <a:pt x="2856" y="284"/>
                  </a:cubicBezTo>
                  <a:cubicBezTo>
                    <a:pt x="2860" y="281"/>
                    <a:pt x="2862" y="277"/>
                    <a:pt x="2862" y="272"/>
                  </a:cubicBezTo>
                  <a:cubicBezTo>
                    <a:pt x="2862" y="266"/>
                    <a:pt x="2859" y="256"/>
                    <a:pt x="2854" y="242"/>
                  </a:cubicBezTo>
                  <a:lnTo>
                    <a:pt x="2838" y="200"/>
                  </a:lnTo>
                  <a:close/>
                  <a:moveTo>
                    <a:pt x="2833" y="185"/>
                  </a:moveTo>
                  <a:lnTo>
                    <a:pt x="2788" y="67"/>
                  </a:lnTo>
                  <a:lnTo>
                    <a:pt x="2743" y="185"/>
                  </a:lnTo>
                  <a:lnTo>
                    <a:pt x="2833" y="185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028695">
                <a:defRPr/>
              </a:pPr>
              <a:endParaRPr lang="en-US" sz="2699" kern="0" dirty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B69F28EA-1184-47D8-B044-9E40438C9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5411" y="304800"/>
              <a:ext cx="1890697" cy="1288257"/>
            </a:xfrm>
            <a:custGeom>
              <a:avLst/>
              <a:gdLst>
                <a:gd name="T0" fmla="*/ 1890713 w 1191"/>
                <a:gd name="T1" fmla="*/ 1282700 h 812"/>
                <a:gd name="T2" fmla="*/ 944563 w 1191"/>
                <a:gd name="T3" fmla="*/ 0 h 812"/>
                <a:gd name="T4" fmla="*/ 0 w 1191"/>
                <a:gd name="T5" fmla="*/ 1289050 h 812"/>
                <a:gd name="T6" fmla="*/ 933450 w 1191"/>
                <a:gd name="T7" fmla="*/ 325438 h 812"/>
                <a:gd name="T8" fmla="*/ 944563 w 1191"/>
                <a:gd name="T9" fmla="*/ 153988 h 812"/>
                <a:gd name="T10" fmla="*/ 957263 w 1191"/>
                <a:gd name="T11" fmla="*/ 322263 h 812"/>
                <a:gd name="T12" fmla="*/ 1890713 w 1191"/>
                <a:gd name="T13" fmla="*/ 1282700 h 8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91" h="812">
                  <a:moveTo>
                    <a:pt x="1191" y="808"/>
                  </a:moveTo>
                  <a:lnTo>
                    <a:pt x="595" y="0"/>
                  </a:lnTo>
                  <a:lnTo>
                    <a:pt x="0" y="812"/>
                  </a:lnTo>
                  <a:lnTo>
                    <a:pt x="588" y="205"/>
                  </a:lnTo>
                  <a:lnTo>
                    <a:pt x="595" y="97"/>
                  </a:lnTo>
                  <a:lnTo>
                    <a:pt x="603" y="203"/>
                  </a:lnTo>
                  <a:lnTo>
                    <a:pt x="1191" y="808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16" name="Freeform 24">
              <a:extLst>
                <a:ext uri="{FF2B5EF4-FFF2-40B4-BE49-F238E27FC236}">
                  <a16:creationId xmlns:a16="http://schemas.microsoft.com/office/drawing/2014/main" id="{05A7C2AA-D320-4ACA-8671-AA0BEBBA780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7640" y="711995"/>
              <a:ext cx="838447" cy="957263"/>
            </a:xfrm>
            <a:custGeom>
              <a:avLst/>
              <a:gdLst>
                <a:gd name="T0" fmla="*/ 838200 w 528"/>
                <a:gd name="T1" fmla="*/ 0 h 604"/>
                <a:gd name="T2" fmla="*/ 0 w 528"/>
                <a:gd name="T3" fmla="*/ 958850 h 604"/>
                <a:gd name="T4" fmla="*/ 823913 w 528"/>
                <a:gd name="T5" fmla="*/ 222250 h 604"/>
                <a:gd name="T6" fmla="*/ 838200 w 528"/>
                <a:gd name="T7" fmla="*/ 0 h 60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8" h="604">
                  <a:moveTo>
                    <a:pt x="528" y="0"/>
                  </a:moveTo>
                  <a:lnTo>
                    <a:pt x="0" y="604"/>
                  </a:lnTo>
                  <a:lnTo>
                    <a:pt x="519" y="140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17" name="Freeform 25">
              <a:extLst>
                <a:ext uri="{FF2B5EF4-FFF2-40B4-BE49-F238E27FC236}">
                  <a16:creationId xmlns:a16="http://schemas.microsoft.com/office/drawing/2014/main" id="{8B561D9F-509C-417D-A2CB-4DB589791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432" y="711995"/>
              <a:ext cx="853120" cy="969168"/>
            </a:xfrm>
            <a:custGeom>
              <a:avLst/>
              <a:gdLst>
                <a:gd name="T0" fmla="*/ 0 w 537"/>
                <a:gd name="T1" fmla="*/ 0 h 611"/>
                <a:gd name="T2" fmla="*/ 852488 w 537"/>
                <a:gd name="T3" fmla="*/ 969963 h 611"/>
                <a:gd name="T4" fmla="*/ 15875 w 537"/>
                <a:gd name="T5" fmla="*/ 230188 h 611"/>
                <a:gd name="T6" fmla="*/ 0 w 537"/>
                <a:gd name="T7" fmla="*/ 0 h 6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37" h="611">
                  <a:moveTo>
                    <a:pt x="0" y="0"/>
                  </a:moveTo>
                  <a:lnTo>
                    <a:pt x="537" y="611"/>
                  </a:lnTo>
                  <a:lnTo>
                    <a:pt x="10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841593AC-78B4-4782-BC5B-019359097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7252" y="1097757"/>
              <a:ext cx="601586" cy="573881"/>
            </a:xfrm>
            <a:custGeom>
              <a:avLst/>
              <a:gdLst>
                <a:gd name="T0" fmla="*/ 601663 w 379"/>
                <a:gd name="T1" fmla="*/ 0 h 362"/>
                <a:gd name="T2" fmla="*/ 0 w 379"/>
                <a:gd name="T3" fmla="*/ 574675 h 362"/>
                <a:gd name="T4" fmla="*/ 592138 w 379"/>
                <a:gd name="T5" fmla="*/ 136525 h 362"/>
                <a:gd name="T6" fmla="*/ 601663 w 379"/>
                <a:gd name="T7" fmla="*/ 0 h 3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9" h="362">
                  <a:moveTo>
                    <a:pt x="379" y="0"/>
                  </a:moveTo>
                  <a:lnTo>
                    <a:pt x="0" y="362"/>
                  </a:lnTo>
                  <a:lnTo>
                    <a:pt x="373" y="86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5AB471AD-AFE2-4DF6-A047-7A9CA4DEC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2683" y="1090613"/>
              <a:ext cx="617678" cy="559544"/>
            </a:xfrm>
            <a:custGeom>
              <a:avLst/>
              <a:gdLst>
                <a:gd name="T0" fmla="*/ 0 w 395"/>
                <a:gd name="T1" fmla="*/ 0 h 378"/>
                <a:gd name="T2" fmla="*/ 627063 w 395"/>
                <a:gd name="T3" fmla="*/ 600075 h 378"/>
                <a:gd name="T4" fmla="*/ 9525 w 395"/>
                <a:gd name="T5" fmla="*/ 141288 h 378"/>
                <a:gd name="T6" fmla="*/ 0 w 395"/>
                <a:gd name="T7" fmla="*/ 0 h 37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95" h="378">
                  <a:moveTo>
                    <a:pt x="0" y="0"/>
                  </a:moveTo>
                  <a:lnTo>
                    <a:pt x="395" y="378"/>
                  </a:lnTo>
                  <a:lnTo>
                    <a:pt x="6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8AA9AAE7-6AF7-4AB7-BD7D-E1CC5CAD7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3644" y="1431132"/>
              <a:ext cx="343763" cy="252413"/>
            </a:xfrm>
            <a:custGeom>
              <a:avLst/>
              <a:gdLst>
                <a:gd name="T0" fmla="*/ 0 w 217"/>
                <a:gd name="T1" fmla="*/ 0 h 158"/>
                <a:gd name="T2" fmla="*/ 7938 w 217"/>
                <a:gd name="T3" fmla="*/ 98425 h 158"/>
                <a:gd name="T4" fmla="*/ 344488 w 217"/>
                <a:gd name="T5" fmla="*/ 250825 h 158"/>
                <a:gd name="T6" fmla="*/ 0 w 217"/>
                <a:gd name="T7" fmla="*/ 0 h 1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7" h="158">
                  <a:moveTo>
                    <a:pt x="0" y="0"/>
                  </a:moveTo>
                  <a:lnTo>
                    <a:pt x="5" y="62"/>
                  </a:lnTo>
                  <a:lnTo>
                    <a:pt x="217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21" name="Freeform 29">
              <a:extLst>
                <a:ext uri="{FF2B5EF4-FFF2-40B4-BE49-F238E27FC236}">
                  <a16:creationId xmlns:a16="http://schemas.microsoft.com/office/drawing/2014/main" id="{83B15C46-6D97-4F71-9046-60EA92608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8306" y="1431132"/>
              <a:ext cx="339571" cy="257175"/>
            </a:xfrm>
            <a:custGeom>
              <a:avLst/>
              <a:gdLst>
                <a:gd name="T0" fmla="*/ 339725 w 214"/>
                <a:gd name="T1" fmla="*/ 0 h 162"/>
                <a:gd name="T2" fmla="*/ 0 w 214"/>
                <a:gd name="T3" fmla="*/ 257175 h 162"/>
                <a:gd name="T4" fmla="*/ 333375 w 214"/>
                <a:gd name="T5" fmla="*/ 101600 h 162"/>
                <a:gd name="T6" fmla="*/ 339725 w 214"/>
                <a:gd name="T7" fmla="*/ 0 h 1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4" h="162">
                  <a:moveTo>
                    <a:pt x="214" y="0"/>
                  </a:moveTo>
                  <a:lnTo>
                    <a:pt x="0" y="162"/>
                  </a:lnTo>
                  <a:lnTo>
                    <a:pt x="210" y="64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22" name="Freeform 30">
              <a:extLst>
                <a:ext uri="{FF2B5EF4-FFF2-40B4-BE49-F238E27FC236}">
                  <a16:creationId xmlns:a16="http://schemas.microsoft.com/office/drawing/2014/main" id="{F30FA475-8B91-45FB-835F-AE414F1FBB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413" y="1693070"/>
              <a:ext cx="280880" cy="152400"/>
            </a:xfrm>
            <a:custGeom>
              <a:avLst/>
              <a:gdLst>
                <a:gd name="T0" fmla="*/ 0 w 177"/>
                <a:gd name="T1" fmla="*/ 0 h 97"/>
                <a:gd name="T2" fmla="*/ 280988 w 177"/>
                <a:gd name="T3" fmla="*/ 153988 h 97"/>
                <a:gd name="T4" fmla="*/ 6350 w 177"/>
                <a:gd name="T5" fmla="*/ 115888 h 97"/>
                <a:gd name="T6" fmla="*/ 0 w 177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7" h="97">
                  <a:moveTo>
                    <a:pt x="0" y="0"/>
                  </a:moveTo>
                  <a:lnTo>
                    <a:pt x="177" y="97"/>
                  </a:lnTo>
                  <a:lnTo>
                    <a:pt x="4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23" name="Freeform 31">
              <a:extLst>
                <a:ext uri="{FF2B5EF4-FFF2-40B4-BE49-F238E27FC236}">
                  <a16:creationId xmlns:a16="http://schemas.microsoft.com/office/drawing/2014/main" id="{ABCE7D89-4894-4856-A7AC-40F0B8C750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8131" y="1695450"/>
              <a:ext cx="282976" cy="147638"/>
            </a:xfrm>
            <a:custGeom>
              <a:avLst/>
              <a:gdLst>
                <a:gd name="T0" fmla="*/ 282575 w 178"/>
                <a:gd name="T1" fmla="*/ 0 h 93"/>
                <a:gd name="T2" fmla="*/ 276225 w 178"/>
                <a:gd name="T3" fmla="*/ 112713 h 93"/>
                <a:gd name="T4" fmla="*/ 0 w 178"/>
                <a:gd name="T5" fmla="*/ 147638 h 93"/>
                <a:gd name="T6" fmla="*/ 282575 w 178"/>
                <a:gd name="T7" fmla="*/ 0 h 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8" h="93">
                  <a:moveTo>
                    <a:pt x="178" y="0"/>
                  </a:moveTo>
                  <a:lnTo>
                    <a:pt x="174" y="71"/>
                  </a:lnTo>
                  <a:lnTo>
                    <a:pt x="0" y="9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24" name="Freeform 32">
              <a:extLst>
                <a:ext uri="{FF2B5EF4-FFF2-40B4-BE49-F238E27FC236}">
                  <a16:creationId xmlns:a16="http://schemas.microsoft.com/office/drawing/2014/main" id="{382D163C-0B2C-4360-824B-7EF7D4BE0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9612" y="3048000"/>
              <a:ext cx="2431496" cy="223838"/>
            </a:xfrm>
            <a:custGeom>
              <a:avLst/>
              <a:gdLst>
                <a:gd name="T0" fmla="*/ 2432050 w 1532"/>
                <a:gd name="T1" fmla="*/ 0 h 141"/>
                <a:gd name="T2" fmla="*/ 0 w 1532"/>
                <a:gd name="T3" fmla="*/ 223838 h 141"/>
                <a:gd name="T4" fmla="*/ 2424113 w 1532"/>
                <a:gd name="T5" fmla="*/ 103188 h 141"/>
                <a:gd name="T6" fmla="*/ 2432050 w 1532"/>
                <a:gd name="T7" fmla="*/ 0 h 14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32" h="141">
                  <a:moveTo>
                    <a:pt x="1532" y="0"/>
                  </a:moveTo>
                  <a:lnTo>
                    <a:pt x="0" y="141"/>
                  </a:lnTo>
                  <a:lnTo>
                    <a:pt x="1527" y="65"/>
                  </a:lnTo>
                  <a:lnTo>
                    <a:pt x="1532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25" name="Freeform 33">
              <a:extLst>
                <a:ext uri="{FF2B5EF4-FFF2-40B4-BE49-F238E27FC236}">
                  <a16:creationId xmlns:a16="http://schemas.microsoft.com/office/drawing/2014/main" id="{DB362BE7-3702-4B1E-9CFB-F053F5E0F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8316" y="3048000"/>
              <a:ext cx="2592897" cy="228600"/>
            </a:xfrm>
            <a:custGeom>
              <a:avLst/>
              <a:gdLst>
                <a:gd name="T0" fmla="*/ 0 w 1633"/>
                <a:gd name="T1" fmla="*/ 0 h 144"/>
                <a:gd name="T2" fmla="*/ 2592388 w 1633"/>
                <a:gd name="T3" fmla="*/ 228600 h 144"/>
                <a:gd name="T4" fmla="*/ 7938 w 1633"/>
                <a:gd name="T5" fmla="*/ 96838 h 144"/>
                <a:gd name="T6" fmla="*/ 0 w 1633"/>
                <a:gd name="T7" fmla="*/ 0 h 1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33" h="144">
                  <a:moveTo>
                    <a:pt x="0" y="0"/>
                  </a:moveTo>
                  <a:lnTo>
                    <a:pt x="1633" y="144"/>
                  </a:lnTo>
                  <a:lnTo>
                    <a:pt x="5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209AB12-0227-4429-82CC-C8E9EBB488F7}"/>
              </a:ext>
            </a:extLst>
          </p:cNvPr>
          <p:cNvGrpSpPr/>
          <p:nvPr/>
        </p:nvGrpSpPr>
        <p:grpSpPr>
          <a:xfrm>
            <a:off x="0" y="8439980"/>
            <a:ext cx="13716000" cy="1848367"/>
            <a:chOff x="0" y="8439980"/>
            <a:chExt cx="13716000" cy="1848367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45C386C-E26A-429F-B207-403362E36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9215268"/>
              <a:ext cx="2569128" cy="728832"/>
            </a:xfrm>
            <a:prstGeom prst="rect">
              <a:avLst/>
            </a:prstGeom>
          </p:spPr>
        </p:pic>
        <p:sp>
          <p:nvSpPr>
            <p:cNvPr id="32" name="TextBox 3">
              <a:extLst>
                <a:ext uri="{FF2B5EF4-FFF2-40B4-BE49-F238E27FC236}">
                  <a16:creationId xmlns:a16="http://schemas.microsoft.com/office/drawing/2014/main" id="{CB516CFF-AD2F-4A06-B25B-BBE409860B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0045800"/>
              <a:ext cx="11964026" cy="241200"/>
            </a:xfrm>
            <a:prstGeom prst="rect">
              <a:avLst/>
            </a:prstGeom>
            <a:solidFill>
              <a:srgbClr val="1D2345"/>
            </a:solidFill>
            <a:ln>
              <a:noFill/>
            </a:ln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30204" pitchFamily="34" charset="0"/>
                  <a:ea typeface="+mn-ea"/>
                  <a:cs typeface="+mn-cs"/>
                </a:rPr>
                <a:t>PT. </a:t>
              </a:r>
              <a:r>
                <a:rPr kumimoji="0" lang="en-US" alt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30204" pitchFamily="34" charset="0"/>
                  <a:ea typeface="+mn-ea"/>
                  <a:cs typeface="+mn-cs"/>
                </a:rPr>
                <a:t>Audemars</a:t>
              </a: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30204" pitchFamily="34" charset="0"/>
                  <a:ea typeface="+mn-ea"/>
                  <a:cs typeface="+mn-cs"/>
                </a:rPr>
                <a:t> Indonesia, 2021</a:t>
              </a:r>
            </a:p>
          </p:txBody>
        </p:sp>
        <p:sp>
          <p:nvSpPr>
            <p:cNvPr id="33" name="Freeform 3">
              <a:extLst>
                <a:ext uri="{FF2B5EF4-FFF2-40B4-BE49-F238E27FC236}">
                  <a16:creationId xmlns:a16="http://schemas.microsoft.com/office/drawing/2014/main" id="{3B75DD9E-FD04-4EA7-8F7F-3703B4254D8E}"/>
                </a:ext>
              </a:extLst>
            </p:cNvPr>
            <p:cNvSpPr/>
            <p:nvPr/>
          </p:nvSpPr>
          <p:spPr>
            <a:xfrm rot="5400000">
              <a:off x="11945651" y="10064753"/>
              <a:ext cx="241968" cy="205219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2242"/>
            </a:solidFill>
            <a:ln>
              <a:noFill/>
              <a:prstDash val="sysDash"/>
            </a:ln>
          </p:spPr>
          <p:txBody>
            <a:bodyPr/>
            <a:lstStyle/>
            <a:p>
              <a:endParaRPr lang="en-US" sz="1350" dirty="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832A9DC-7A07-4922-8148-51BD5DD8DFB6}"/>
                </a:ext>
              </a:extLst>
            </p:cNvPr>
            <p:cNvGrpSpPr/>
            <p:nvPr/>
          </p:nvGrpSpPr>
          <p:grpSpPr>
            <a:xfrm>
              <a:off x="12192000" y="8439980"/>
              <a:ext cx="1524000" cy="1847020"/>
              <a:chOff x="761999" y="8350580"/>
              <a:chExt cx="672958" cy="815595"/>
            </a:xfrm>
          </p:grpSpPr>
          <p:grpSp>
            <p:nvGrpSpPr>
              <p:cNvPr id="35" name="Group 2">
                <a:extLst>
                  <a:ext uri="{FF2B5EF4-FFF2-40B4-BE49-F238E27FC236}">
                    <a16:creationId xmlns:a16="http://schemas.microsoft.com/office/drawing/2014/main" id="{2A1655E9-215F-4CD2-A6C7-AF411F71E2FE}"/>
                  </a:ext>
                </a:extLst>
              </p:cNvPr>
              <p:cNvGrpSpPr>
                <a:grpSpLocks/>
              </p:cNvGrpSpPr>
              <p:nvPr/>
            </p:nvGrpSpPr>
            <p:grpSpPr>
              <a:xfrm rot="16200000">
                <a:off x="695424" y="8426644"/>
                <a:ext cx="806106" cy="672955"/>
                <a:chOff x="0" y="-1060605"/>
                <a:chExt cx="6350000" cy="6339840"/>
              </a:xfrm>
              <a:solidFill>
                <a:srgbClr val="1D2345"/>
              </a:solidFill>
            </p:grpSpPr>
            <p:sp>
              <p:nvSpPr>
                <p:cNvPr id="43" name="Freeform 3">
                  <a:extLst>
                    <a:ext uri="{FF2B5EF4-FFF2-40B4-BE49-F238E27FC236}">
                      <a16:creationId xmlns:a16="http://schemas.microsoft.com/office/drawing/2014/main" id="{EB6221FC-36C9-4046-B125-844FB0F73F51}"/>
                    </a:ext>
                  </a:extLst>
                </p:cNvPr>
                <p:cNvSpPr/>
                <p:nvPr/>
              </p:nvSpPr>
              <p:spPr>
                <a:xfrm>
                  <a:off x="0" y="-1060605"/>
                  <a:ext cx="6350000" cy="6339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  <a:prstDash val="sysDash"/>
                </a:ln>
              </p:spPr>
              <p:txBody>
                <a:bodyPr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36" name="Group 2">
                <a:extLst>
                  <a:ext uri="{FF2B5EF4-FFF2-40B4-BE49-F238E27FC236}">
                    <a16:creationId xmlns:a16="http://schemas.microsoft.com/office/drawing/2014/main" id="{D3FE8369-05BD-469B-B1F3-20BE5BB859D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6200000">
                <a:off x="1037802" y="8827930"/>
                <a:ext cx="259106" cy="201333"/>
                <a:chOff x="0" y="-1060605"/>
                <a:chExt cx="6350000" cy="6339840"/>
              </a:xfrm>
              <a:solidFill>
                <a:schemeClr val="bg1"/>
              </a:solidFill>
            </p:grpSpPr>
            <p:sp>
              <p:nvSpPr>
                <p:cNvPr id="42" name="Freeform 3">
                  <a:extLst>
                    <a:ext uri="{FF2B5EF4-FFF2-40B4-BE49-F238E27FC236}">
                      <a16:creationId xmlns:a16="http://schemas.microsoft.com/office/drawing/2014/main" id="{4B2B1F08-86AC-4E6B-B84F-5A3293D5A788}"/>
                    </a:ext>
                  </a:extLst>
                </p:cNvPr>
                <p:cNvSpPr/>
                <p:nvPr/>
              </p:nvSpPr>
              <p:spPr>
                <a:xfrm>
                  <a:off x="0" y="-1060605"/>
                  <a:ext cx="6350000" cy="6339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  <a:prstDash val="sysDash"/>
                </a:ln>
              </p:spPr>
              <p:txBody>
                <a:bodyPr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37" name="Group 2">
                <a:extLst>
                  <a:ext uri="{FF2B5EF4-FFF2-40B4-BE49-F238E27FC236}">
                    <a16:creationId xmlns:a16="http://schemas.microsoft.com/office/drawing/2014/main" id="{BDF42528-66A2-466F-B53A-92A57E2C244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6200000">
                <a:off x="948579" y="8947369"/>
                <a:ext cx="234085" cy="203470"/>
                <a:chOff x="-68524" y="-1367811"/>
                <a:chExt cx="6261752" cy="6407154"/>
              </a:xfrm>
              <a:solidFill>
                <a:schemeClr val="bg1"/>
              </a:solidFill>
            </p:grpSpPr>
            <p:sp>
              <p:nvSpPr>
                <p:cNvPr id="41" name="Freeform 3">
                  <a:extLst>
                    <a:ext uri="{FF2B5EF4-FFF2-40B4-BE49-F238E27FC236}">
                      <a16:creationId xmlns:a16="http://schemas.microsoft.com/office/drawing/2014/main" id="{AE3217B9-BAC3-4D9E-AD6D-CCD085261240}"/>
                    </a:ext>
                  </a:extLst>
                </p:cNvPr>
                <p:cNvSpPr/>
                <p:nvPr/>
              </p:nvSpPr>
              <p:spPr>
                <a:xfrm>
                  <a:off x="-68524" y="-1367811"/>
                  <a:ext cx="6261752" cy="6407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  <a:prstDash val="sysDash"/>
                </a:ln>
              </p:spPr>
              <p:txBody>
                <a:bodyPr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38" name="Group 2">
                <a:extLst>
                  <a:ext uri="{FF2B5EF4-FFF2-40B4-BE49-F238E27FC236}">
                    <a16:creationId xmlns:a16="http://schemas.microsoft.com/office/drawing/2014/main" id="{A2EDDB31-3894-4557-B1D0-CF86306D318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6200000">
                <a:off x="1068623" y="9067414"/>
                <a:ext cx="106846" cy="90619"/>
                <a:chOff x="-69613" y="-1593535"/>
                <a:chExt cx="6350000" cy="6339840"/>
              </a:xfrm>
              <a:solidFill>
                <a:srgbClr val="1C2242"/>
              </a:solidFill>
            </p:grpSpPr>
            <p:sp>
              <p:nvSpPr>
                <p:cNvPr id="40" name="Freeform 3">
                  <a:extLst>
                    <a:ext uri="{FF2B5EF4-FFF2-40B4-BE49-F238E27FC236}">
                      <a16:creationId xmlns:a16="http://schemas.microsoft.com/office/drawing/2014/main" id="{3B482697-4BE1-4B3B-9DB6-3C8814C3CC09}"/>
                    </a:ext>
                  </a:extLst>
                </p:cNvPr>
                <p:cNvSpPr/>
                <p:nvPr/>
              </p:nvSpPr>
              <p:spPr>
                <a:xfrm>
                  <a:off x="-69613" y="-1593535"/>
                  <a:ext cx="6350000" cy="6339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  <a:prstDash val="sysDash"/>
                </a:ln>
              </p:spPr>
              <p:txBody>
                <a:bodyPr/>
                <a:lstStyle/>
                <a:p>
                  <a:endParaRPr lang="en-US" sz="1350" dirty="0"/>
                </a:p>
              </p:txBody>
            </p:sp>
          </p:grpSp>
          <p:sp>
            <p:nvSpPr>
              <p:cNvPr id="39" name="Freeform 3">
                <a:extLst>
                  <a:ext uri="{FF2B5EF4-FFF2-40B4-BE49-F238E27FC236}">
                    <a16:creationId xmlns:a16="http://schemas.microsoft.com/office/drawing/2014/main" id="{215F53C6-B435-4CB7-AD2A-E461C6C87091}"/>
                  </a:ext>
                </a:extLst>
              </p:cNvPr>
              <p:cNvSpPr/>
              <p:nvPr/>
            </p:nvSpPr>
            <p:spPr>
              <a:xfrm rot="16200000">
                <a:off x="1197527" y="8372256"/>
                <a:ext cx="259106" cy="2157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  <a:prstDash val="sysDash"/>
              </a:ln>
            </p:spPr>
            <p:txBody>
              <a:bodyPr/>
              <a:lstStyle/>
              <a:p>
                <a:endParaRPr lang="en-US" sz="1350" dirty="0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0917AB4-9289-4C75-A0C9-457FA5E608EE}"/>
              </a:ext>
            </a:extLst>
          </p:cNvPr>
          <p:cNvGrpSpPr/>
          <p:nvPr/>
        </p:nvGrpSpPr>
        <p:grpSpPr>
          <a:xfrm>
            <a:off x="228600" y="1028700"/>
            <a:ext cx="11446014" cy="124562"/>
            <a:chOff x="4348510" y="523450"/>
            <a:chExt cx="9367490" cy="138025"/>
          </a:xfrm>
        </p:grpSpPr>
        <p:sp>
          <p:nvSpPr>
            <p:cNvPr id="50" name="AutoShape 7">
              <a:extLst>
                <a:ext uri="{FF2B5EF4-FFF2-40B4-BE49-F238E27FC236}">
                  <a16:creationId xmlns:a16="http://schemas.microsoft.com/office/drawing/2014/main" id="{70CA2971-B2B1-44BD-9FFB-7A8778CEA307}"/>
                </a:ext>
              </a:extLst>
            </p:cNvPr>
            <p:cNvSpPr/>
            <p:nvPr/>
          </p:nvSpPr>
          <p:spPr>
            <a:xfrm>
              <a:off x="4348510" y="523450"/>
              <a:ext cx="9367490" cy="46028"/>
            </a:xfrm>
            <a:prstGeom prst="rect">
              <a:avLst/>
            </a:prstGeom>
            <a:solidFill>
              <a:srgbClr val="1D2345"/>
            </a:solidFill>
          </p:spPr>
        </p:sp>
        <p:sp>
          <p:nvSpPr>
            <p:cNvPr id="51" name="AutoShape 7">
              <a:extLst>
                <a:ext uri="{FF2B5EF4-FFF2-40B4-BE49-F238E27FC236}">
                  <a16:creationId xmlns:a16="http://schemas.microsoft.com/office/drawing/2014/main" id="{01ABAECF-7681-4D3E-BF65-E5271251B27E}"/>
                </a:ext>
              </a:extLst>
            </p:cNvPr>
            <p:cNvSpPr/>
            <p:nvPr/>
          </p:nvSpPr>
          <p:spPr>
            <a:xfrm>
              <a:off x="4348510" y="569478"/>
              <a:ext cx="9367490" cy="46028"/>
            </a:xfrm>
            <a:prstGeom prst="rect">
              <a:avLst/>
            </a:prstGeom>
            <a:solidFill>
              <a:srgbClr val="F29801"/>
            </a:solidFill>
          </p:spPr>
        </p:sp>
        <p:sp>
          <p:nvSpPr>
            <p:cNvPr id="52" name="AutoShape 7">
              <a:extLst>
                <a:ext uri="{FF2B5EF4-FFF2-40B4-BE49-F238E27FC236}">
                  <a16:creationId xmlns:a16="http://schemas.microsoft.com/office/drawing/2014/main" id="{ED54225F-B918-40E7-A916-0A2D466D0036}"/>
                </a:ext>
              </a:extLst>
            </p:cNvPr>
            <p:cNvSpPr/>
            <p:nvPr/>
          </p:nvSpPr>
          <p:spPr>
            <a:xfrm>
              <a:off x="4348510" y="615447"/>
              <a:ext cx="9367490" cy="46028"/>
            </a:xfrm>
            <a:prstGeom prst="rect">
              <a:avLst/>
            </a:prstGeom>
            <a:solidFill>
              <a:srgbClr val="1C2242"/>
            </a:solidFill>
          </p:spPr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2A3CBC6-3031-4428-8AF5-4EDC1DDFDC66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71938"/>
            <a:ext cx="6675120" cy="8869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4A0FD2-0651-461B-8C19-5C37492E0231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179507"/>
            <a:ext cx="6675120" cy="88696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1D6678-2A92-45F5-9C30-71907CB301A7}"/>
              </a:ext>
            </a:extLst>
          </p:cNvPr>
          <p:cNvSpPr txBox="1"/>
          <p:nvPr/>
        </p:nvSpPr>
        <p:spPr>
          <a:xfrm>
            <a:off x="8930640" y="1229511"/>
            <a:ext cx="3566160" cy="4572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UPDATE 16 APRIL 2021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D7E294-1F73-421E-BAE6-ACA7ABCA125B}"/>
              </a:ext>
            </a:extLst>
          </p:cNvPr>
          <p:cNvSpPr txBox="1"/>
          <p:nvPr/>
        </p:nvSpPr>
        <p:spPr>
          <a:xfrm>
            <a:off x="2094030" y="1229511"/>
            <a:ext cx="3566160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JALUR KABEL FAST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03FB5B7E-A61E-46F2-AED9-DF3B0DF04DF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46783" y="8532775"/>
            <a:ext cx="2103120" cy="1280909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162842C-D4E3-4FB2-B953-ACD7F913B3D7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498081" y="8576288"/>
            <a:ext cx="2103120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76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228600" y="190500"/>
            <a:ext cx="11214353" cy="789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50"/>
              </a:lnSpc>
            </a:pPr>
            <a:r>
              <a:rPr lang="en-US" sz="4000" b="1" spc="28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PETA PEMBORAN ANODA FAST SUBSURFACE</a:t>
            </a:r>
          </a:p>
        </p:txBody>
      </p:sp>
      <p:grpSp>
        <p:nvGrpSpPr>
          <p:cNvPr id="10" name="Group 8">
            <a:extLst>
              <a:ext uri="{FF2B5EF4-FFF2-40B4-BE49-F238E27FC236}">
                <a16:creationId xmlns:a16="http://schemas.microsoft.com/office/drawing/2014/main" id="{FE8F2A15-7EEA-40FD-853B-0712B930129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734800" y="146843"/>
            <a:ext cx="1983706" cy="942790"/>
            <a:chOff x="5789612" y="304800"/>
            <a:chExt cx="5181601" cy="29718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Freeform 21">
              <a:extLst>
                <a:ext uri="{FF2B5EF4-FFF2-40B4-BE49-F238E27FC236}">
                  <a16:creationId xmlns:a16="http://schemas.microsoft.com/office/drawing/2014/main" id="{DC43CF5B-84AE-483E-9403-83C89C3874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66402" y="1981200"/>
              <a:ext cx="3091772" cy="535782"/>
            </a:xfrm>
            <a:custGeom>
              <a:avLst/>
              <a:gdLst>
                <a:gd name="T0" fmla="*/ 103 w 3913"/>
                <a:gd name="T1" fmla="*/ 507 h 545"/>
                <a:gd name="T2" fmla="*/ 38 w 3913"/>
                <a:gd name="T3" fmla="*/ 504 h 545"/>
                <a:gd name="T4" fmla="*/ 451 w 3913"/>
                <a:gd name="T5" fmla="*/ 501 h 545"/>
                <a:gd name="T6" fmla="*/ 349 w 3913"/>
                <a:gd name="T7" fmla="*/ 508 h 545"/>
                <a:gd name="T8" fmla="*/ 228 w 3913"/>
                <a:gd name="T9" fmla="*/ 119 h 545"/>
                <a:gd name="T10" fmla="*/ 1005 w 3913"/>
                <a:gd name="T11" fmla="*/ 11 h 545"/>
                <a:gd name="T12" fmla="*/ 938 w 3913"/>
                <a:gd name="T13" fmla="*/ 318 h 545"/>
                <a:gd name="T14" fmla="*/ 586 w 3913"/>
                <a:gd name="T15" fmla="*/ 436 h 545"/>
                <a:gd name="T16" fmla="*/ 507 w 3913"/>
                <a:gd name="T17" fmla="*/ 26 h 545"/>
                <a:gd name="T18" fmla="*/ 650 w 3913"/>
                <a:gd name="T19" fmla="*/ 46 h 545"/>
                <a:gd name="T20" fmla="*/ 702 w 3913"/>
                <a:gd name="T21" fmla="*/ 498 h 545"/>
                <a:gd name="T22" fmla="*/ 907 w 3913"/>
                <a:gd name="T23" fmla="*/ 104 h 545"/>
                <a:gd name="T24" fmla="*/ 1025 w 3913"/>
                <a:gd name="T25" fmla="*/ 519 h 545"/>
                <a:gd name="T26" fmla="*/ 1082 w 3913"/>
                <a:gd name="T27" fmla="*/ 43 h 545"/>
                <a:gd name="T28" fmla="*/ 1374 w 3913"/>
                <a:gd name="T29" fmla="*/ 38 h 545"/>
                <a:gd name="T30" fmla="*/ 1025 w 3913"/>
                <a:gd name="T31" fmla="*/ 533 h 545"/>
                <a:gd name="T32" fmla="*/ 1364 w 3913"/>
                <a:gd name="T33" fmla="*/ 103 h 545"/>
                <a:gd name="T34" fmla="*/ 1669 w 3913"/>
                <a:gd name="T35" fmla="*/ 246 h 545"/>
                <a:gd name="T36" fmla="*/ 1858 w 3913"/>
                <a:gd name="T37" fmla="*/ 352 h 545"/>
                <a:gd name="T38" fmla="*/ 1669 w 3913"/>
                <a:gd name="T39" fmla="*/ 274 h 545"/>
                <a:gd name="T40" fmla="*/ 1787 w 3913"/>
                <a:gd name="T41" fmla="*/ 505 h 545"/>
                <a:gd name="T42" fmla="*/ 1896 w 3913"/>
                <a:gd name="T43" fmla="*/ 533 h 545"/>
                <a:gd name="T44" fmla="*/ 1599 w 3913"/>
                <a:gd name="T45" fmla="*/ 491 h 545"/>
                <a:gd name="T46" fmla="*/ 1536 w 3913"/>
                <a:gd name="T47" fmla="*/ 26 h 545"/>
                <a:gd name="T48" fmla="*/ 1872 w 3913"/>
                <a:gd name="T49" fmla="*/ 69 h 545"/>
                <a:gd name="T50" fmla="*/ 2061 w 3913"/>
                <a:gd name="T51" fmla="*/ 94 h 545"/>
                <a:gd name="T52" fmla="*/ 2127 w 3913"/>
                <a:gd name="T53" fmla="*/ 533 h 545"/>
                <a:gd name="T54" fmla="*/ 2030 w 3913"/>
                <a:gd name="T55" fmla="*/ 443 h 545"/>
                <a:gd name="T56" fmla="*/ 1964 w 3913"/>
                <a:gd name="T57" fmla="*/ 11 h 545"/>
                <a:gd name="T58" fmla="*/ 2565 w 3913"/>
                <a:gd name="T59" fmla="*/ 26 h 545"/>
                <a:gd name="T60" fmla="*/ 2508 w 3913"/>
                <a:gd name="T61" fmla="*/ 503 h 545"/>
                <a:gd name="T62" fmla="*/ 2366 w 3913"/>
                <a:gd name="T63" fmla="*/ 519 h 545"/>
                <a:gd name="T64" fmla="*/ 2252 w 3913"/>
                <a:gd name="T65" fmla="*/ 533 h 545"/>
                <a:gd name="T66" fmla="*/ 2678 w 3913"/>
                <a:gd name="T67" fmla="*/ 486 h 545"/>
                <a:gd name="T68" fmla="*/ 2585 w 3913"/>
                <a:gd name="T69" fmla="*/ 519 h 545"/>
                <a:gd name="T70" fmla="*/ 3000 w 3913"/>
                <a:gd name="T71" fmla="*/ 433 h 545"/>
                <a:gd name="T72" fmla="*/ 2896 w 3913"/>
                <a:gd name="T73" fmla="*/ 519 h 545"/>
                <a:gd name="T74" fmla="*/ 2892 w 3913"/>
                <a:gd name="T75" fmla="*/ 330 h 545"/>
                <a:gd name="T76" fmla="*/ 3440 w 3913"/>
                <a:gd name="T77" fmla="*/ 533 h 545"/>
                <a:gd name="T78" fmla="*/ 3233 w 3913"/>
                <a:gd name="T79" fmla="*/ 441 h 545"/>
                <a:gd name="T80" fmla="*/ 3101 w 3913"/>
                <a:gd name="T81" fmla="*/ 533 h 545"/>
                <a:gd name="T82" fmla="*/ 3168 w 3913"/>
                <a:gd name="T83" fmla="*/ 104 h 545"/>
                <a:gd name="T84" fmla="*/ 3271 w 3913"/>
                <a:gd name="T85" fmla="*/ 11 h 545"/>
                <a:gd name="T86" fmla="*/ 3350 w 3913"/>
                <a:gd name="T87" fmla="*/ 279 h 545"/>
                <a:gd name="T88" fmla="*/ 3233 w 3913"/>
                <a:gd name="T89" fmla="*/ 265 h 545"/>
                <a:gd name="T90" fmla="*/ 3360 w 3913"/>
                <a:gd name="T91" fmla="*/ 71 h 545"/>
                <a:gd name="T92" fmla="*/ 3882 w 3913"/>
                <a:gd name="T93" fmla="*/ 180 h 545"/>
                <a:gd name="T94" fmla="*/ 3681 w 3913"/>
                <a:gd name="T95" fmla="*/ 55 h 545"/>
                <a:gd name="T96" fmla="*/ 3900 w 3913"/>
                <a:gd name="T97" fmla="*/ 340 h 545"/>
                <a:gd name="T98" fmla="*/ 3684 w 3913"/>
                <a:gd name="T99" fmla="*/ 527 h 545"/>
                <a:gd name="T100" fmla="*/ 3607 w 3913"/>
                <a:gd name="T101" fmla="*/ 366 h 545"/>
                <a:gd name="T102" fmla="*/ 3827 w 3913"/>
                <a:gd name="T103" fmla="*/ 490 h 545"/>
                <a:gd name="T104" fmla="*/ 3654 w 3913"/>
                <a:gd name="T105" fmla="*/ 245 h 545"/>
                <a:gd name="T106" fmla="*/ 3818 w 3913"/>
                <a:gd name="T107" fmla="*/ 2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13" h="545">
                  <a:moveTo>
                    <a:pt x="317" y="358"/>
                  </a:moveTo>
                  <a:lnTo>
                    <a:pt x="136" y="358"/>
                  </a:lnTo>
                  <a:lnTo>
                    <a:pt x="105" y="441"/>
                  </a:lnTo>
                  <a:cubicBezTo>
                    <a:pt x="97" y="461"/>
                    <a:pt x="93" y="476"/>
                    <a:pt x="93" y="486"/>
                  </a:cubicBezTo>
                  <a:cubicBezTo>
                    <a:pt x="93" y="494"/>
                    <a:pt x="96" y="501"/>
                    <a:pt x="103" y="507"/>
                  </a:cubicBezTo>
                  <a:cubicBezTo>
                    <a:pt x="110" y="513"/>
                    <a:pt x="124" y="517"/>
                    <a:pt x="147" y="519"/>
                  </a:cubicBezTo>
                  <a:lnTo>
                    <a:pt x="147" y="533"/>
                  </a:lnTo>
                  <a:lnTo>
                    <a:pt x="0" y="533"/>
                  </a:lnTo>
                  <a:lnTo>
                    <a:pt x="0" y="519"/>
                  </a:lnTo>
                  <a:cubicBezTo>
                    <a:pt x="19" y="515"/>
                    <a:pt x="32" y="510"/>
                    <a:pt x="38" y="504"/>
                  </a:cubicBezTo>
                  <a:cubicBezTo>
                    <a:pt x="50" y="491"/>
                    <a:pt x="62" y="466"/>
                    <a:pt x="77" y="429"/>
                  </a:cubicBezTo>
                  <a:lnTo>
                    <a:pt x="241" y="0"/>
                  </a:lnTo>
                  <a:lnTo>
                    <a:pt x="253" y="0"/>
                  </a:lnTo>
                  <a:lnTo>
                    <a:pt x="415" y="433"/>
                  </a:lnTo>
                  <a:cubicBezTo>
                    <a:pt x="429" y="468"/>
                    <a:pt x="440" y="491"/>
                    <a:pt x="451" y="501"/>
                  </a:cubicBezTo>
                  <a:cubicBezTo>
                    <a:pt x="462" y="512"/>
                    <a:pt x="477" y="518"/>
                    <a:pt x="496" y="519"/>
                  </a:cubicBezTo>
                  <a:lnTo>
                    <a:pt x="496" y="533"/>
                  </a:lnTo>
                  <a:lnTo>
                    <a:pt x="311" y="533"/>
                  </a:lnTo>
                  <a:lnTo>
                    <a:pt x="311" y="519"/>
                  </a:lnTo>
                  <a:cubicBezTo>
                    <a:pt x="330" y="518"/>
                    <a:pt x="343" y="514"/>
                    <a:pt x="349" y="508"/>
                  </a:cubicBezTo>
                  <a:cubicBezTo>
                    <a:pt x="356" y="503"/>
                    <a:pt x="359" y="495"/>
                    <a:pt x="359" y="487"/>
                  </a:cubicBezTo>
                  <a:cubicBezTo>
                    <a:pt x="359" y="476"/>
                    <a:pt x="354" y="458"/>
                    <a:pt x="345" y="433"/>
                  </a:cubicBezTo>
                  <a:lnTo>
                    <a:pt x="317" y="358"/>
                  </a:lnTo>
                  <a:close/>
                  <a:moveTo>
                    <a:pt x="307" y="330"/>
                  </a:moveTo>
                  <a:lnTo>
                    <a:pt x="228" y="119"/>
                  </a:lnTo>
                  <a:lnTo>
                    <a:pt x="147" y="330"/>
                  </a:lnTo>
                  <a:lnTo>
                    <a:pt x="307" y="330"/>
                  </a:lnTo>
                  <a:close/>
                  <a:moveTo>
                    <a:pt x="840" y="26"/>
                  </a:moveTo>
                  <a:lnTo>
                    <a:pt x="840" y="11"/>
                  </a:lnTo>
                  <a:lnTo>
                    <a:pt x="1005" y="11"/>
                  </a:lnTo>
                  <a:lnTo>
                    <a:pt x="1005" y="26"/>
                  </a:lnTo>
                  <a:lnTo>
                    <a:pt x="988" y="26"/>
                  </a:lnTo>
                  <a:cubicBezTo>
                    <a:pt x="969" y="26"/>
                    <a:pt x="955" y="34"/>
                    <a:pt x="945" y="51"/>
                  </a:cubicBezTo>
                  <a:cubicBezTo>
                    <a:pt x="940" y="59"/>
                    <a:pt x="938" y="78"/>
                    <a:pt x="938" y="107"/>
                  </a:cubicBezTo>
                  <a:lnTo>
                    <a:pt x="938" y="318"/>
                  </a:lnTo>
                  <a:cubicBezTo>
                    <a:pt x="938" y="371"/>
                    <a:pt x="933" y="411"/>
                    <a:pt x="924" y="440"/>
                  </a:cubicBezTo>
                  <a:cubicBezTo>
                    <a:pt x="915" y="469"/>
                    <a:pt x="897" y="494"/>
                    <a:pt x="869" y="514"/>
                  </a:cubicBezTo>
                  <a:cubicBezTo>
                    <a:pt x="842" y="535"/>
                    <a:pt x="805" y="545"/>
                    <a:pt x="758" y="545"/>
                  </a:cubicBezTo>
                  <a:cubicBezTo>
                    <a:pt x="707" y="545"/>
                    <a:pt x="669" y="535"/>
                    <a:pt x="642" y="516"/>
                  </a:cubicBezTo>
                  <a:cubicBezTo>
                    <a:pt x="616" y="496"/>
                    <a:pt x="597" y="469"/>
                    <a:pt x="586" y="436"/>
                  </a:cubicBezTo>
                  <a:cubicBezTo>
                    <a:pt x="579" y="413"/>
                    <a:pt x="575" y="370"/>
                    <a:pt x="575" y="308"/>
                  </a:cubicBezTo>
                  <a:lnTo>
                    <a:pt x="575" y="104"/>
                  </a:lnTo>
                  <a:cubicBezTo>
                    <a:pt x="575" y="72"/>
                    <a:pt x="571" y="51"/>
                    <a:pt x="563" y="41"/>
                  </a:cubicBezTo>
                  <a:cubicBezTo>
                    <a:pt x="555" y="31"/>
                    <a:pt x="543" y="26"/>
                    <a:pt x="525" y="26"/>
                  </a:cubicBezTo>
                  <a:lnTo>
                    <a:pt x="507" y="26"/>
                  </a:lnTo>
                  <a:lnTo>
                    <a:pt x="507" y="11"/>
                  </a:lnTo>
                  <a:lnTo>
                    <a:pt x="709" y="11"/>
                  </a:lnTo>
                  <a:lnTo>
                    <a:pt x="709" y="26"/>
                  </a:lnTo>
                  <a:lnTo>
                    <a:pt x="691" y="26"/>
                  </a:lnTo>
                  <a:cubicBezTo>
                    <a:pt x="672" y="26"/>
                    <a:pt x="658" y="33"/>
                    <a:pt x="650" y="46"/>
                  </a:cubicBezTo>
                  <a:cubicBezTo>
                    <a:pt x="644" y="55"/>
                    <a:pt x="641" y="75"/>
                    <a:pt x="641" y="104"/>
                  </a:cubicBezTo>
                  <a:lnTo>
                    <a:pt x="641" y="331"/>
                  </a:lnTo>
                  <a:cubicBezTo>
                    <a:pt x="641" y="351"/>
                    <a:pt x="643" y="375"/>
                    <a:pt x="646" y="401"/>
                  </a:cubicBezTo>
                  <a:cubicBezTo>
                    <a:pt x="650" y="427"/>
                    <a:pt x="656" y="447"/>
                    <a:pt x="664" y="462"/>
                  </a:cubicBezTo>
                  <a:cubicBezTo>
                    <a:pt x="673" y="476"/>
                    <a:pt x="686" y="489"/>
                    <a:pt x="702" y="498"/>
                  </a:cubicBezTo>
                  <a:cubicBezTo>
                    <a:pt x="718" y="508"/>
                    <a:pt x="739" y="512"/>
                    <a:pt x="762" y="512"/>
                  </a:cubicBezTo>
                  <a:cubicBezTo>
                    <a:pt x="793" y="512"/>
                    <a:pt x="820" y="505"/>
                    <a:pt x="844" y="490"/>
                  </a:cubicBezTo>
                  <a:cubicBezTo>
                    <a:pt x="868" y="475"/>
                    <a:pt x="885" y="456"/>
                    <a:pt x="894" y="433"/>
                  </a:cubicBezTo>
                  <a:cubicBezTo>
                    <a:pt x="903" y="410"/>
                    <a:pt x="907" y="370"/>
                    <a:pt x="907" y="315"/>
                  </a:cubicBezTo>
                  <a:lnTo>
                    <a:pt x="907" y="104"/>
                  </a:lnTo>
                  <a:cubicBezTo>
                    <a:pt x="907" y="71"/>
                    <a:pt x="904" y="51"/>
                    <a:pt x="897" y="43"/>
                  </a:cubicBezTo>
                  <a:cubicBezTo>
                    <a:pt x="888" y="31"/>
                    <a:pt x="875" y="26"/>
                    <a:pt x="857" y="26"/>
                  </a:cubicBezTo>
                  <a:lnTo>
                    <a:pt x="840" y="26"/>
                  </a:lnTo>
                  <a:close/>
                  <a:moveTo>
                    <a:pt x="1025" y="533"/>
                  </a:moveTo>
                  <a:lnTo>
                    <a:pt x="1025" y="519"/>
                  </a:lnTo>
                  <a:lnTo>
                    <a:pt x="1042" y="519"/>
                  </a:lnTo>
                  <a:cubicBezTo>
                    <a:pt x="1062" y="519"/>
                    <a:pt x="1076" y="512"/>
                    <a:pt x="1084" y="498"/>
                  </a:cubicBezTo>
                  <a:cubicBezTo>
                    <a:pt x="1089" y="489"/>
                    <a:pt x="1092" y="470"/>
                    <a:pt x="1092" y="441"/>
                  </a:cubicBezTo>
                  <a:lnTo>
                    <a:pt x="1092" y="104"/>
                  </a:lnTo>
                  <a:cubicBezTo>
                    <a:pt x="1092" y="71"/>
                    <a:pt x="1089" y="51"/>
                    <a:pt x="1082" y="43"/>
                  </a:cubicBezTo>
                  <a:cubicBezTo>
                    <a:pt x="1073" y="31"/>
                    <a:pt x="1060" y="26"/>
                    <a:pt x="1042" y="26"/>
                  </a:cubicBezTo>
                  <a:lnTo>
                    <a:pt x="1025" y="26"/>
                  </a:lnTo>
                  <a:lnTo>
                    <a:pt x="1025" y="11"/>
                  </a:lnTo>
                  <a:lnTo>
                    <a:pt x="1215" y="11"/>
                  </a:lnTo>
                  <a:cubicBezTo>
                    <a:pt x="1285" y="12"/>
                    <a:pt x="1338" y="20"/>
                    <a:pt x="1374" y="38"/>
                  </a:cubicBezTo>
                  <a:cubicBezTo>
                    <a:pt x="1410" y="56"/>
                    <a:pt x="1440" y="85"/>
                    <a:pt x="1462" y="127"/>
                  </a:cubicBezTo>
                  <a:cubicBezTo>
                    <a:pt x="1484" y="168"/>
                    <a:pt x="1495" y="215"/>
                    <a:pt x="1495" y="270"/>
                  </a:cubicBezTo>
                  <a:cubicBezTo>
                    <a:pt x="1495" y="342"/>
                    <a:pt x="1475" y="403"/>
                    <a:pt x="1436" y="451"/>
                  </a:cubicBezTo>
                  <a:cubicBezTo>
                    <a:pt x="1392" y="506"/>
                    <a:pt x="1324" y="533"/>
                    <a:pt x="1233" y="533"/>
                  </a:cubicBezTo>
                  <a:lnTo>
                    <a:pt x="1025" y="533"/>
                  </a:lnTo>
                  <a:close/>
                  <a:moveTo>
                    <a:pt x="1158" y="495"/>
                  </a:moveTo>
                  <a:cubicBezTo>
                    <a:pt x="1187" y="503"/>
                    <a:pt x="1212" y="506"/>
                    <a:pt x="1231" y="506"/>
                  </a:cubicBezTo>
                  <a:cubicBezTo>
                    <a:pt x="1285" y="506"/>
                    <a:pt x="1329" y="485"/>
                    <a:pt x="1364" y="443"/>
                  </a:cubicBezTo>
                  <a:cubicBezTo>
                    <a:pt x="1399" y="402"/>
                    <a:pt x="1417" y="345"/>
                    <a:pt x="1417" y="273"/>
                  </a:cubicBezTo>
                  <a:cubicBezTo>
                    <a:pt x="1417" y="201"/>
                    <a:pt x="1399" y="145"/>
                    <a:pt x="1364" y="103"/>
                  </a:cubicBezTo>
                  <a:cubicBezTo>
                    <a:pt x="1329" y="62"/>
                    <a:pt x="1284" y="41"/>
                    <a:pt x="1229" y="41"/>
                  </a:cubicBezTo>
                  <a:cubicBezTo>
                    <a:pt x="1208" y="41"/>
                    <a:pt x="1184" y="44"/>
                    <a:pt x="1158" y="52"/>
                  </a:cubicBezTo>
                  <a:lnTo>
                    <a:pt x="1158" y="495"/>
                  </a:lnTo>
                  <a:close/>
                  <a:moveTo>
                    <a:pt x="1669" y="40"/>
                  </a:moveTo>
                  <a:lnTo>
                    <a:pt x="1669" y="246"/>
                  </a:lnTo>
                  <a:lnTo>
                    <a:pt x="1772" y="246"/>
                  </a:lnTo>
                  <a:cubicBezTo>
                    <a:pt x="1798" y="246"/>
                    <a:pt x="1816" y="242"/>
                    <a:pt x="1825" y="233"/>
                  </a:cubicBezTo>
                  <a:cubicBezTo>
                    <a:pt x="1837" y="221"/>
                    <a:pt x="1844" y="200"/>
                    <a:pt x="1845" y="170"/>
                  </a:cubicBezTo>
                  <a:lnTo>
                    <a:pt x="1858" y="170"/>
                  </a:lnTo>
                  <a:lnTo>
                    <a:pt x="1858" y="352"/>
                  </a:lnTo>
                  <a:lnTo>
                    <a:pt x="1845" y="352"/>
                  </a:lnTo>
                  <a:cubicBezTo>
                    <a:pt x="1842" y="326"/>
                    <a:pt x="1839" y="310"/>
                    <a:pt x="1835" y="303"/>
                  </a:cubicBezTo>
                  <a:cubicBezTo>
                    <a:pt x="1831" y="294"/>
                    <a:pt x="1825" y="287"/>
                    <a:pt x="1815" y="282"/>
                  </a:cubicBezTo>
                  <a:cubicBezTo>
                    <a:pt x="1806" y="277"/>
                    <a:pt x="1791" y="274"/>
                    <a:pt x="1772" y="274"/>
                  </a:cubicBezTo>
                  <a:lnTo>
                    <a:pt x="1669" y="274"/>
                  </a:lnTo>
                  <a:lnTo>
                    <a:pt x="1669" y="446"/>
                  </a:lnTo>
                  <a:cubicBezTo>
                    <a:pt x="1669" y="469"/>
                    <a:pt x="1670" y="483"/>
                    <a:pt x="1672" y="488"/>
                  </a:cubicBezTo>
                  <a:cubicBezTo>
                    <a:pt x="1674" y="493"/>
                    <a:pt x="1677" y="497"/>
                    <a:pt x="1682" y="500"/>
                  </a:cubicBezTo>
                  <a:cubicBezTo>
                    <a:pt x="1686" y="503"/>
                    <a:pt x="1695" y="505"/>
                    <a:pt x="1708" y="505"/>
                  </a:cubicBezTo>
                  <a:lnTo>
                    <a:pt x="1787" y="505"/>
                  </a:lnTo>
                  <a:cubicBezTo>
                    <a:pt x="1813" y="505"/>
                    <a:pt x="1832" y="503"/>
                    <a:pt x="1844" y="498"/>
                  </a:cubicBezTo>
                  <a:cubicBezTo>
                    <a:pt x="1856" y="494"/>
                    <a:pt x="1868" y="486"/>
                    <a:pt x="1879" y="474"/>
                  </a:cubicBezTo>
                  <a:cubicBezTo>
                    <a:pt x="1893" y="458"/>
                    <a:pt x="1908" y="434"/>
                    <a:pt x="1923" y="402"/>
                  </a:cubicBezTo>
                  <a:lnTo>
                    <a:pt x="1936" y="402"/>
                  </a:lnTo>
                  <a:lnTo>
                    <a:pt x="1896" y="533"/>
                  </a:lnTo>
                  <a:lnTo>
                    <a:pt x="1536" y="533"/>
                  </a:lnTo>
                  <a:lnTo>
                    <a:pt x="1536" y="519"/>
                  </a:lnTo>
                  <a:lnTo>
                    <a:pt x="1553" y="519"/>
                  </a:lnTo>
                  <a:cubicBezTo>
                    <a:pt x="1564" y="519"/>
                    <a:pt x="1574" y="516"/>
                    <a:pt x="1584" y="510"/>
                  </a:cubicBezTo>
                  <a:cubicBezTo>
                    <a:pt x="1592" y="506"/>
                    <a:pt x="1597" y="500"/>
                    <a:pt x="1599" y="491"/>
                  </a:cubicBezTo>
                  <a:cubicBezTo>
                    <a:pt x="1602" y="483"/>
                    <a:pt x="1603" y="466"/>
                    <a:pt x="1603" y="441"/>
                  </a:cubicBezTo>
                  <a:lnTo>
                    <a:pt x="1603" y="102"/>
                  </a:lnTo>
                  <a:cubicBezTo>
                    <a:pt x="1603" y="69"/>
                    <a:pt x="1600" y="49"/>
                    <a:pt x="1594" y="41"/>
                  </a:cubicBezTo>
                  <a:cubicBezTo>
                    <a:pt x="1586" y="31"/>
                    <a:pt x="1572" y="26"/>
                    <a:pt x="1553" y="26"/>
                  </a:cubicBezTo>
                  <a:lnTo>
                    <a:pt x="1536" y="26"/>
                  </a:lnTo>
                  <a:lnTo>
                    <a:pt x="1536" y="11"/>
                  </a:lnTo>
                  <a:lnTo>
                    <a:pt x="1896" y="11"/>
                  </a:lnTo>
                  <a:lnTo>
                    <a:pt x="1901" y="126"/>
                  </a:lnTo>
                  <a:lnTo>
                    <a:pt x="1888" y="126"/>
                  </a:lnTo>
                  <a:cubicBezTo>
                    <a:pt x="1883" y="98"/>
                    <a:pt x="1878" y="79"/>
                    <a:pt x="1872" y="69"/>
                  </a:cubicBezTo>
                  <a:cubicBezTo>
                    <a:pt x="1866" y="59"/>
                    <a:pt x="1857" y="51"/>
                    <a:pt x="1846" y="46"/>
                  </a:cubicBezTo>
                  <a:cubicBezTo>
                    <a:pt x="1837" y="42"/>
                    <a:pt x="1820" y="40"/>
                    <a:pt x="1797" y="40"/>
                  </a:cubicBezTo>
                  <a:lnTo>
                    <a:pt x="1669" y="40"/>
                  </a:lnTo>
                  <a:close/>
                  <a:moveTo>
                    <a:pt x="2241" y="533"/>
                  </a:moveTo>
                  <a:lnTo>
                    <a:pt x="2061" y="94"/>
                  </a:lnTo>
                  <a:lnTo>
                    <a:pt x="2061" y="443"/>
                  </a:lnTo>
                  <a:cubicBezTo>
                    <a:pt x="2061" y="475"/>
                    <a:pt x="2064" y="495"/>
                    <a:pt x="2070" y="503"/>
                  </a:cubicBezTo>
                  <a:cubicBezTo>
                    <a:pt x="2078" y="513"/>
                    <a:pt x="2092" y="519"/>
                    <a:pt x="2110" y="519"/>
                  </a:cubicBezTo>
                  <a:lnTo>
                    <a:pt x="2127" y="519"/>
                  </a:lnTo>
                  <a:lnTo>
                    <a:pt x="2127" y="533"/>
                  </a:lnTo>
                  <a:lnTo>
                    <a:pt x="1964" y="533"/>
                  </a:lnTo>
                  <a:lnTo>
                    <a:pt x="1964" y="519"/>
                  </a:lnTo>
                  <a:lnTo>
                    <a:pt x="1981" y="519"/>
                  </a:lnTo>
                  <a:cubicBezTo>
                    <a:pt x="2000" y="519"/>
                    <a:pt x="2014" y="512"/>
                    <a:pt x="2023" y="499"/>
                  </a:cubicBezTo>
                  <a:cubicBezTo>
                    <a:pt x="2028" y="491"/>
                    <a:pt x="2030" y="472"/>
                    <a:pt x="2030" y="443"/>
                  </a:cubicBezTo>
                  <a:lnTo>
                    <a:pt x="2030" y="102"/>
                  </a:lnTo>
                  <a:cubicBezTo>
                    <a:pt x="2030" y="79"/>
                    <a:pt x="2028" y="62"/>
                    <a:pt x="2023" y="52"/>
                  </a:cubicBezTo>
                  <a:cubicBezTo>
                    <a:pt x="2020" y="44"/>
                    <a:pt x="2014" y="38"/>
                    <a:pt x="2006" y="33"/>
                  </a:cubicBezTo>
                  <a:cubicBezTo>
                    <a:pt x="1997" y="28"/>
                    <a:pt x="1983" y="26"/>
                    <a:pt x="1964" y="26"/>
                  </a:cubicBezTo>
                  <a:lnTo>
                    <a:pt x="1964" y="11"/>
                  </a:lnTo>
                  <a:lnTo>
                    <a:pt x="2096" y="11"/>
                  </a:lnTo>
                  <a:lnTo>
                    <a:pt x="2266" y="420"/>
                  </a:lnTo>
                  <a:lnTo>
                    <a:pt x="2432" y="11"/>
                  </a:lnTo>
                  <a:lnTo>
                    <a:pt x="2565" y="11"/>
                  </a:lnTo>
                  <a:lnTo>
                    <a:pt x="2565" y="26"/>
                  </a:lnTo>
                  <a:lnTo>
                    <a:pt x="2548" y="26"/>
                  </a:lnTo>
                  <a:cubicBezTo>
                    <a:pt x="2528" y="26"/>
                    <a:pt x="2514" y="32"/>
                    <a:pt x="2506" y="46"/>
                  </a:cubicBezTo>
                  <a:cubicBezTo>
                    <a:pt x="2501" y="54"/>
                    <a:pt x="2498" y="73"/>
                    <a:pt x="2498" y="102"/>
                  </a:cubicBezTo>
                  <a:lnTo>
                    <a:pt x="2498" y="443"/>
                  </a:lnTo>
                  <a:cubicBezTo>
                    <a:pt x="2498" y="475"/>
                    <a:pt x="2502" y="495"/>
                    <a:pt x="2508" y="503"/>
                  </a:cubicBezTo>
                  <a:cubicBezTo>
                    <a:pt x="2517" y="513"/>
                    <a:pt x="2530" y="519"/>
                    <a:pt x="2548" y="519"/>
                  </a:cubicBezTo>
                  <a:lnTo>
                    <a:pt x="2565" y="519"/>
                  </a:lnTo>
                  <a:lnTo>
                    <a:pt x="2565" y="533"/>
                  </a:lnTo>
                  <a:lnTo>
                    <a:pt x="2366" y="533"/>
                  </a:lnTo>
                  <a:lnTo>
                    <a:pt x="2366" y="519"/>
                  </a:lnTo>
                  <a:lnTo>
                    <a:pt x="2383" y="519"/>
                  </a:lnTo>
                  <a:cubicBezTo>
                    <a:pt x="2403" y="519"/>
                    <a:pt x="2417" y="512"/>
                    <a:pt x="2425" y="499"/>
                  </a:cubicBezTo>
                  <a:cubicBezTo>
                    <a:pt x="2430" y="491"/>
                    <a:pt x="2432" y="472"/>
                    <a:pt x="2432" y="443"/>
                  </a:cubicBezTo>
                  <a:lnTo>
                    <a:pt x="2432" y="94"/>
                  </a:lnTo>
                  <a:lnTo>
                    <a:pt x="2252" y="533"/>
                  </a:lnTo>
                  <a:lnTo>
                    <a:pt x="2241" y="533"/>
                  </a:lnTo>
                  <a:close/>
                  <a:moveTo>
                    <a:pt x="2902" y="358"/>
                  </a:moveTo>
                  <a:lnTo>
                    <a:pt x="2721" y="358"/>
                  </a:lnTo>
                  <a:lnTo>
                    <a:pt x="2690" y="441"/>
                  </a:lnTo>
                  <a:cubicBezTo>
                    <a:pt x="2682" y="461"/>
                    <a:pt x="2678" y="476"/>
                    <a:pt x="2678" y="486"/>
                  </a:cubicBezTo>
                  <a:cubicBezTo>
                    <a:pt x="2678" y="494"/>
                    <a:pt x="2681" y="501"/>
                    <a:pt x="2688" y="507"/>
                  </a:cubicBezTo>
                  <a:cubicBezTo>
                    <a:pt x="2695" y="513"/>
                    <a:pt x="2709" y="517"/>
                    <a:pt x="2732" y="519"/>
                  </a:cubicBezTo>
                  <a:lnTo>
                    <a:pt x="2732" y="533"/>
                  </a:lnTo>
                  <a:lnTo>
                    <a:pt x="2585" y="533"/>
                  </a:lnTo>
                  <a:lnTo>
                    <a:pt x="2585" y="519"/>
                  </a:lnTo>
                  <a:cubicBezTo>
                    <a:pt x="2604" y="515"/>
                    <a:pt x="2617" y="510"/>
                    <a:pt x="2623" y="504"/>
                  </a:cubicBezTo>
                  <a:cubicBezTo>
                    <a:pt x="2634" y="491"/>
                    <a:pt x="2647" y="466"/>
                    <a:pt x="2662" y="429"/>
                  </a:cubicBezTo>
                  <a:lnTo>
                    <a:pt x="2826" y="0"/>
                  </a:lnTo>
                  <a:lnTo>
                    <a:pt x="2838" y="0"/>
                  </a:lnTo>
                  <a:lnTo>
                    <a:pt x="3000" y="433"/>
                  </a:lnTo>
                  <a:cubicBezTo>
                    <a:pt x="3013" y="468"/>
                    <a:pt x="3025" y="491"/>
                    <a:pt x="3036" y="501"/>
                  </a:cubicBezTo>
                  <a:cubicBezTo>
                    <a:pt x="3047" y="512"/>
                    <a:pt x="3062" y="518"/>
                    <a:pt x="3081" y="519"/>
                  </a:cubicBezTo>
                  <a:lnTo>
                    <a:pt x="3081" y="533"/>
                  </a:lnTo>
                  <a:lnTo>
                    <a:pt x="2896" y="533"/>
                  </a:lnTo>
                  <a:lnTo>
                    <a:pt x="2896" y="519"/>
                  </a:lnTo>
                  <a:cubicBezTo>
                    <a:pt x="2915" y="518"/>
                    <a:pt x="2928" y="514"/>
                    <a:pt x="2934" y="508"/>
                  </a:cubicBezTo>
                  <a:cubicBezTo>
                    <a:pt x="2941" y="503"/>
                    <a:pt x="2944" y="495"/>
                    <a:pt x="2944" y="487"/>
                  </a:cubicBezTo>
                  <a:cubicBezTo>
                    <a:pt x="2944" y="476"/>
                    <a:pt x="2939" y="458"/>
                    <a:pt x="2930" y="433"/>
                  </a:cubicBezTo>
                  <a:lnTo>
                    <a:pt x="2902" y="358"/>
                  </a:lnTo>
                  <a:close/>
                  <a:moveTo>
                    <a:pt x="2892" y="330"/>
                  </a:moveTo>
                  <a:lnTo>
                    <a:pt x="2813" y="119"/>
                  </a:lnTo>
                  <a:lnTo>
                    <a:pt x="2732" y="330"/>
                  </a:lnTo>
                  <a:lnTo>
                    <a:pt x="2892" y="330"/>
                  </a:lnTo>
                  <a:close/>
                  <a:moveTo>
                    <a:pt x="3565" y="533"/>
                  </a:moveTo>
                  <a:lnTo>
                    <a:pt x="3440" y="533"/>
                  </a:lnTo>
                  <a:lnTo>
                    <a:pt x="3282" y="289"/>
                  </a:lnTo>
                  <a:cubicBezTo>
                    <a:pt x="3271" y="290"/>
                    <a:pt x="3261" y="290"/>
                    <a:pt x="3254" y="290"/>
                  </a:cubicBezTo>
                  <a:cubicBezTo>
                    <a:pt x="3251" y="290"/>
                    <a:pt x="3248" y="290"/>
                    <a:pt x="3244" y="290"/>
                  </a:cubicBezTo>
                  <a:cubicBezTo>
                    <a:pt x="3241" y="290"/>
                    <a:pt x="3237" y="289"/>
                    <a:pt x="3233" y="289"/>
                  </a:cubicBezTo>
                  <a:lnTo>
                    <a:pt x="3233" y="441"/>
                  </a:lnTo>
                  <a:cubicBezTo>
                    <a:pt x="3233" y="474"/>
                    <a:pt x="3237" y="494"/>
                    <a:pt x="3243" y="502"/>
                  </a:cubicBezTo>
                  <a:cubicBezTo>
                    <a:pt x="3252" y="513"/>
                    <a:pt x="3265" y="519"/>
                    <a:pt x="3282" y="519"/>
                  </a:cubicBezTo>
                  <a:lnTo>
                    <a:pt x="3301" y="519"/>
                  </a:lnTo>
                  <a:lnTo>
                    <a:pt x="3301" y="533"/>
                  </a:lnTo>
                  <a:lnTo>
                    <a:pt x="3101" y="533"/>
                  </a:lnTo>
                  <a:lnTo>
                    <a:pt x="3101" y="519"/>
                  </a:lnTo>
                  <a:lnTo>
                    <a:pt x="3118" y="519"/>
                  </a:lnTo>
                  <a:cubicBezTo>
                    <a:pt x="3138" y="519"/>
                    <a:pt x="3152" y="512"/>
                    <a:pt x="3160" y="497"/>
                  </a:cubicBezTo>
                  <a:cubicBezTo>
                    <a:pt x="3165" y="489"/>
                    <a:pt x="3168" y="470"/>
                    <a:pt x="3168" y="441"/>
                  </a:cubicBezTo>
                  <a:lnTo>
                    <a:pt x="3168" y="104"/>
                  </a:lnTo>
                  <a:cubicBezTo>
                    <a:pt x="3168" y="71"/>
                    <a:pt x="3164" y="51"/>
                    <a:pt x="3158" y="43"/>
                  </a:cubicBezTo>
                  <a:cubicBezTo>
                    <a:pt x="3149" y="31"/>
                    <a:pt x="3136" y="26"/>
                    <a:pt x="3118" y="26"/>
                  </a:cubicBezTo>
                  <a:lnTo>
                    <a:pt x="3101" y="26"/>
                  </a:lnTo>
                  <a:lnTo>
                    <a:pt x="3101" y="11"/>
                  </a:lnTo>
                  <a:lnTo>
                    <a:pt x="3271" y="11"/>
                  </a:lnTo>
                  <a:cubicBezTo>
                    <a:pt x="3320" y="12"/>
                    <a:pt x="3357" y="16"/>
                    <a:pt x="3380" y="24"/>
                  </a:cubicBezTo>
                  <a:cubicBezTo>
                    <a:pt x="3404" y="32"/>
                    <a:pt x="3424" y="47"/>
                    <a:pt x="3440" y="68"/>
                  </a:cubicBezTo>
                  <a:cubicBezTo>
                    <a:pt x="3457" y="90"/>
                    <a:pt x="3465" y="116"/>
                    <a:pt x="3465" y="146"/>
                  </a:cubicBezTo>
                  <a:cubicBezTo>
                    <a:pt x="3465" y="178"/>
                    <a:pt x="3455" y="206"/>
                    <a:pt x="3437" y="229"/>
                  </a:cubicBezTo>
                  <a:cubicBezTo>
                    <a:pt x="3418" y="253"/>
                    <a:pt x="3389" y="269"/>
                    <a:pt x="3350" y="279"/>
                  </a:cubicBezTo>
                  <a:lnTo>
                    <a:pt x="3446" y="429"/>
                  </a:lnTo>
                  <a:cubicBezTo>
                    <a:pt x="3468" y="463"/>
                    <a:pt x="3487" y="486"/>
                    <a:pt x="3503" y="497"/>
                  </a:cubicBezTo>
                  <a:cubicBezTo>
                    <a:pt x="3519" y="509"/>
                    <a:pt x="3539" y="516"/>
                    <a:pt x="3565" y="519"/>
                  </a:cubicBezTo>
                  <a:lnTo>
                    <a:pt x="3565" y="533"/>
                  </a:lnTo>
                  <a:close/>
                  <a:moveTo>
                    <a:pt x="3233" y="265"/>
                  </a:moveTo>
                  <a:cubicBezTo>
                    <a:pt x="3238" y="265"/>
                    <a:pt x="3242" y="265"/>
                    <a:pt x="3245" y="265"/>
                  </a:cubicBezTo>
                  <a:cubicBezTo>
                    <a:pt x="3248" y="265"/>
                    <a:pt x="3251" y="265"/>
                    <a:pt x="3253" y="265"/>
                  </a:cubicBezTo>
                  <a:cubicBezTo>
                    <a:pt x="3297" y="265"/>
                    <a:pt x="3331" y="255"/>
                    <a:pt x="3353" y="233"/>
                  </a:cubicBezTo>
                  <a:cubicBezTo>
                    <a:pt x="3376" y="211"/>
                    <a:pt x="3387" y="184"/>
                    <a:pt x="3387" y="151"/>
                  </a:cubicBezTo>
                  <a:cubicBezTo>
                    <a:pt x="3387" y="118"/>
                    <a:pt x="3378" y="92"/>
                    <a:pt x="3360" y="71"/>
                  </a:cubicBezTo>
                  <a:cubicBezTo>
                    <a:pt x="3342" y="51"/>
                    <a:pt x="3318" y="41"/>
                    <a:pt x="3287" y="41"/>
                  </a:cubicBezTo>
                  <a:cubicBezTo>
                    <a:pt x="3274" y="41"/>
                    <a:pt x="3256" y="43"/>
                    <a:pt x="3233" y="48"/>
                  </a:cubicBezTo>
                  <a:lnTo>
                    <a:pt x="3233" y="265"/>
                  </a:lnTo>
                  <a:close/>
                  <a:moveTo>
                    <a:pt x="3882" y="0"/>
                  </a:moveTo>
                  <a:lnTo>
                    <a:pt x="3882" y="180"/>
                  </a:lnTo>
                  <a:lnTo>
                    <a:pt x="3869" y="180"/>
                  </a:lnTo>
                  <a:cubicBezTo>
                    <a:pt x="3865" y="145"/>
                    <a:pt x="3858" y="118"/>
                    <a:pt x="3847" y="97"/>
                  </a:cubicBezTo>
                  <a:cubicBezTo>
                    <a:pt x="3836" y="77"/>
                    <a:pt x="3821" y="60"/>
                    <a:pt x="3801" y="48"/>
                  </a:cubicBezTo>
                  <a:cubicBezTo>
                    <a:pt x="3782" y="36"/>
                    <a:pt x="3761" y="30"/>
                    <a:pt x="3740" y="30"/>
                  </a:cubicBezTo>
                  <a:cubicBezTo>
                    <a:pt x="3716" y="30"/>
                    <a:pt x="3697" y="39"/>
                    <a:pt x="3681" y="55"/>
                  </a:cubicBezTo>
                  <a:cubicBezTo>
                    <a:pt x="3665" y="71"/>
                    <a:pt x="3658" y="90"/>
                    <a:pt x="3658" y="110"/>
                  </a:cubicBezTo>
                  <a:cubicBezTo>
                    <a:pt x="3658" y="126"/>
                    <a:pt x="3663" y="141"/>
                    <a:pt x="3672" y="154"/>
                  </a:cubicBezTo>
                  <a:cubicBezTo>
                    <a:pt x="3687" y="173"/>
                    <a:pt x="3720" y="199"/>
                    <a:pt x="3774" y="231"/>
                  </a:cubicBezTo>
                  <a:cubicBezTo>
                    <a:pt x="3818" y="257"/>
                    <a:pt x="3847" y="277"/>
                    <a:pt x="3863" y="291"/>
                  </a:cubicBezTo>
                  <a:cubicBezTo>
                    <a:pt x="3879" y="305"/>
                    <a:pt x="3891" y="321"/>
                    <a:pt x="3900" y="340"/>
                  </a:cubicBezTo>
                  <a:cubicBezTo>
                    <a:pt x="3909" y="359"/>
                    <a:pt x="3913" y="379"/>
                    <a:pt x="3913" y="400"/>
                  </a:cubicBezTo>
                  <a:cubicBezTo>
                    <a:pt x="3913" y="439"/>
                    <a:pt x="3899" y="473"/>
                    <a:pt x="3872" y="502"/>
                  </a:cubicBezTo>
                  <a:cubicBezTo>
                    <a:pt x="3844" y="531"/>
                    <a:pt x="3809" y="545"/>
                    <a:pt x="3766" y="545"/>
                  </a:cubicBezTo>
                  <a:cubicBezTo>
                    <a:pt x="3752" y="545"/>
                    <a:pt x="3740" y="544"/>
                    <a:pt x="3728" y="541"/>
                  </a:cubicBezTo>
                  <a:cubicBezTo>
                    <a:pt x="3721" y="540"/>
                    <a:pt x="3706" y="536"/>
                    <a:pt x="3684" y="527"/>
                  </a:cubicBezTo>
                  <a:cubicBezTo>
                    <a:pt x="3661" y="519"/>
                    <a:pt x="3647" y="515"/>
                    <a:pt x="3641" y="515"/>
                  </a:cubicBezTo>
                  <a:cubicBezTo>
                    <a:pt x="3635" y="515"/>
                    <a:pt x="3631" y="517"/>
                    <a:pt x="3627" y="521"/>
                  </a:cubicBezTo>
                  <a:cubicBezTo>
                    <a:pt x="3624" y="525"/>
                    <a:pt x="3622" y="533"/>
                    <a:pt x="3620" y="545"/>
                  </a:cubicBezTo>
                  <a:lnTo>
                    <a:pt x="3607" y="545"/>
                  </a:lnTo>
                  <a:lnTo>
                    <a:pt x="3607" y="366"/>
                  </a:lnTo>
                  <a:lnTo>
                    <a:pt x="3620" y="366"/>
                  </a:lnTo>
                  <a:cubicBezTo>
                    <a:pt x="3626" y="404"/>
                    <a:pt x="3634" y="432"/>
                    <a:pt x="3644" y="450"/>
                  </a:cubicBezTo>
                  <a:cubicBezTo>
                    <a:pt x="3654" y="469"/>
                    <a:pt x="3670" y="484"/>
                    <a:pt x="3690" y="496"/>
                  </a:cubicBezTo>
                  <a:cubicBezTo>
                    <a:pt x="3711" y="509"/>
                    <a:pt x="3734" y="515"/>
                    <a:pt x="3759" y="515"/>
                  </a:cubicBezTo>
                  <a:cubicBezTo>
                    <a:pt x="3787" y="515"/>
                    <a:pt x="3810" y="506"/>
                    <a:pt x="3827" y="490"/>
                  </a:cubicBezTo>
                  <a:cubicBezTo>
                    <a:pt x="3843" y="473"/>
                    <a:pt x="3852" y="453"/>
                    <a:pt x="3852" y="430"/>
                  </a:cubicBezTo>
                  <a:cubicBezTo>
                    <a:pt x="3852" y="417"/>
                    <a:pt x="3849" y="404"/>
                    <a:pt x="3842" y="391"/>
                  </a:cubicBezTo>
                  <a:cubicBezTo>
                    <a:pt x="3836" y="378"/>
                    <a:pt x="3826" y="365"/>
                    <a:pt x="3813" y="354"/>
                  </a:cubicBezTo>
                  <a:cubicBezTo>
                    <a:pt x="3804" y="346"/>
                    <a:pt x="3779" y="330"/>
                    <a:pt x="3739" y="305"/>
                  </a:cubicBezTo>
                  <a:cubicBezTo>
                    <a:pt x="3700" y="280"/>
                    <a:pt x="3671" y="260"/>
                    <a:pt x="3654" y="245"/>
                  </a:cubicBezTo>
                  <a:cubicBezTo>
                    <a:pt x="3637" y="230"/>
                    <a:pt x="3625" y="214"/>
                    <a:pt x="3616" y="196"/>
                  </a:cubicBezTo>
                  <a:cubicBezTo>
                    <a:pt x="3607" y="178"/>
                    <a:pt x="3603" y="158"/>
                    <a:pt x="3603" y="137"/>
                  </a:cubicBezTo>
                  <a:cubicBezTo>
                    <a:pt x="3603" y="99"/>
                    <a:pt x="3616" y="67"/>
                    <a:pt x="3641" y="40"/>
                  </a:cubicBezTo>
                  <a:cubicBezTo>
                    <a:pt x="3667" y="13"/>
                    <a:pt x="3700" y="0"/>
                    <a:pt x="3739" y="0"/>
                  </a:cubicBezTo>
                  <a:cubicBezTo>
                    <a:pt x="3764" y="0"/>
                    <a:pt x="3791" y="6"/>
                    <a:pt x="3818" y="20"/>
                  </a:cubicBezTo>
                  <a:cubicBezTo>
                    <a:pt x="3831" y="26"/>
                    <a:pt x="3840" y="30"/>
                    <a:pt x="3846" y="30"/>
                  </a:cubicBezTo>
                  <a:cubicBezTo>
                    <a:pt x="3851" y="30"/>
                    <a:pt x="3856" y="28"/>
                    <a:pt x="3860" y="24"/>
                  </a:cubicBezTo>
                  <a:cubicBezTo>
                    <a:pt x="3864" y="20"/>
                    <a:pt x="3867" y="12"/>
                    <a:pt x="3869" y="0"/>
                  </a:cubicBezTo>
                  <a:lnTo>
                    <a:pt x="3882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371375">
                <a:defRPr/>
              </a:pPr>
              <a:endParaRPr lang="en-US" sz="2699" kern="0">
                <a:solidFill>
                  <a:srgbClr val="242852">
                    <a:lumMod val="60000"/>
                    <a:lumOff val="40000"/>
                  </a:srgbClr>
                </a:solidFill>
                <a:latin typeface="Calisto MT" panose="02040603050505030304"/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4A453F3B-6446-4615-B65C-B1B304C834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75145" y="2669382"/>
              <a:ext cx="2322498" cy="297656"/>
            </a:xfrm>
            <a:custGeom>
              <a:avLst/>
              <a:gdLst>
                <a:gd name="T0" fmla="*/ 7112 w 2939"/>
                <a:gd name="T1" fmla="*/ 283772 h 305"/>
                <a:gd name="T2" fmla="*/ 21336 w 2939"/>
                <a:gd name="T3" fmla="*/ 19570 h 305"/>
                <a:gd name="T4" fmla="*/ 89297 w 2939"/>
                <a:gd name="T5" fmla="*/ 13699 h 305"/>
                <a:gd name="T6" fmla="*/ 60848 w 2939"/>
                <a:gd name="T7" fmla="*/ 270073 h 305"/>
                <a:gd name="T8" fmla="*/ 227589 w 2939"/>
                <a:gd name="T9" fmla="*/ 5871 h 305"/>
                <a:gd name="T10" fmla="*/ 324788 w 2939"/>
                <a:gd name="T11" fmla="*/ 13699 h 305"/>
                <a:gd name="T12" fmla="*/ 370622 w 2939"/>
                <a:gd name="T13" fmla="*/ 25442 h 305"/>
                <a:gd name="T14" fmla="*/ 225218 w 2939"/>
                <a:gd name="T15" fmla="*/ 242674 h 305"/>
                <a:gd name="T16" fmla="*/ 182545 w 2939"/>
                <a:gd name="T17" fmla="*/ 291600 h 305"/>
                <a:gd name="T18" fmla="*/ 211784 w 2939"/>
                <a:gd name="T19" fmla="*/ 44034 h 305"/>
                <a:gd name="T20" fmla="*/ 485207 w 2939"/>
                <a:gd name="T21" fmla="*/ 291600 h 305"/>
                <a:gd name="T22" fmla="*/ 515236 w 2939"/>
                <a:gd name="T23" fmla="*/ 56754 h 305"/>
                <a:gd name="T24" fmla="*/ 569762 w 2939"/>
                <a:gd name="T25" fmla="*/ 5871 h 305"/>
                <a:gd name="T26" fmla="*/ 577665 w 2939"/>
                <a:gd name="T27" fmla="*/ 291600 h 305"/>
                <a:gd name="T28" fmla="*/ 659059 w 2939"/>
                <a:gd name="T29" fmla="*/ 149714 h 305"/>
                <a:gd name="T30" fmla="*/ 899292 w 2939"/>
                <a:gd name="T31" fmla="*/ 0 h 305"/>
                <a:gd name="T32" fmla="*/ 825010 w 2939"/>
                <a:gd name="T33" fmla="*/ 256373 h 305"/>
                <a:gd name="T34" fmla="*/ 851878 w 2939"/>
                <a:gd name="T35" fmla="*/ 44034 h 305"/>
                <a:gd name="T36" fmla="*/ 964092 w 2939"/>
                <a:gd name="T37" fmla="*/ 152650 h 305"/>
                <a:gd name="T38" fmla="*/ 1268334 w 2939"/>
                <a:gd name="T39" fmla="*/ 220168 h 305"/>
                <a:gd name="T40" fmla="*/ 1239095 w 2939"/>
                <a:gd name="T41" fmla="*/ 5871 h 305"/>
                <a:gd name="T42" fmla="*/ 1281768 w 2939"/>
                <a:gd name="T43" fmla="*/ 55776 h 305"/>
                <a:gd name="T44" fmla="*/ 1143476 w 2939"/>
                <a:gd name="T45" fmla="*/ 274965 h 305"/>
                <a:gd name="T46" fmla="*/ 1096852 w 2939"/>
                <a:gd name="T47" fmla="*/ 283772 h 305"/>
                <a:gd name="T48" fmla="*/ 1112657 w 2939"/>
                <a:gd name="T49" fmla="*/ 24463 h 305"/>
                <a:gd name="T50" fmla="*/ 1459572 w 2939"/>
                <a:gd name="T51" fmla="*/ 135036 h 305"/>
                <a:gd name="T52" fmla="*/ 1543337 w 2939"/>
                <a:gd name="T53" fmla="*/ 192769 h 305"/>
                <a:gd name="T54" fmla="*/ 1459572 w 2939"/>
                <a:gd name="T55" fmla="*/ 149714 h 305"/>
                <a:gd name="T56" fmla="*/ 1511728 w 2939"/>
                <a:gd name="T57" fmla="*/ 275944 h 305"/>
                <a:gd name="T58" fmla="*/ 1560722 w 2939"/>
                <a:gd name="T59" fmla="*/ 291600 h 305"/>
                <a:gd name="T60" fmla="*/ 1428752 w 2939"/>
                <a:gd name="T61" fmla="*/ 269094 h 305"/>
                <a:gd name="T62" fmla="*/ 1400304 w 2939"/>
                <a:gd name="T63" fmla="*/ 13699 h 305"/>
                <a:gd name="T64" fmla="*/ 1549659 w 2939"/>
                <a:gd name="T65" fmla="*/ 38162 h 305"/>
                <a:gd name="T66" fmla="*/ 1808067 w 2939"/>
                <a:gd name="T67" fmla="*/ 98831 h 305"/>
                <a:gd name="T68" fmla="*/ 1717980 w 2939"/>
                <a:gd name="T69" fmla="*/ 30334 h 305"/>
                <a:gd name="T70" fmla="*/ 1815970 w 2939"/>
                <a:gd name="T71" fmla="*/ 185920 h 305"/>
                <a:gd name="T72" fmla="*/ 1719560 w 2939"/>
                <a:gd name="T73" fmla="*/ 288665 h 305"/>
                <a:gd name="T74" fmla="*/ 1685580 w 2939"/>
                <a:gd name="T75" fmla="*/ 200598 h 305"/>
                <a:gd name="T76" fmla="*/ 1782780 w 2939"/>
                <a:gd name="T77" fmla="*/ 268116 h 305"/>
                <a:gd name="T78" fmla="*/ 1706126 w 2939"/>
                <a:gd name="T79" fmla="*/ 134058 h 305"/>
                <a:gd name="T80" fmla="*/ 1779619 w 2939"/>
                <a:gd name="T81" fmla="*/ 10764 h 305"/>
                <a:gd name="T82" fmla="*/ 2013529 w 2939"/>
                <a:gd name="T83" fmla="*/ 283772 h 305"/>
                <a:gd name="T84" fmla="*/ 1950310 w 2939"/>
                <a:gd name="T85" fmla="*/ 273987 h 305"/>
                <a:gd name="T86" fmla="*/ 1932135 w 2939"/>
                <a:gd name="T87" fmla="*/ 13699 h 305"/>
                <a:gd name="T88" fmla="*/ 2005627 w 2939"/>
                <a:gd name="T89" fmla="*/ 13699 h 305"/>
                <a:gd name="T90" fmla="*/ 1992193 w 2939"/>
                <a:gd name="T91" fmla="*/ 278880 h 305"/>
                <a:gd name="T92" fmla="*/ 2148660 w 2939"/>
                <a:gd name="T93" fmla="*/ 240717 h 305"/>
                <a:gd name="T94" fmla="*/ 2102036 w 2939"/>
                <a:gd name="T95" fmla="*/ 291600 h 305"/>
                <a:gd name="T96" fmla="*/ 2214250 w 2939"/>
                <a:gd name="T97" fmla="*/ 0 h 305"/>
                <a:gd name="T98" fmla="*/ 2240328 w 2939"/>
                <a:gd name="T99" fmla="*/ 291600 h 305"/>
                <a:gd name="T100" fmla="*/ 2242699 w 2939"/>
                <a:gd name="T101" fmla="*/ 195705 h 30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939" h="305">
                  <a:moveTo>
                    <a:pt x="113" y="290"/>
                  </a:moveTo>
                  <a:lnTo>
                    <a:pt x="113" y="298"/>
                  </a:lnTo>
                  <a:lnTo>
                    <a:pt x="0" y="298"/>
                  </a:lnTo>
                  <a:lnTo>
                    <a:pt x="0" y="290"/>
                  </a:lnTo>
                  <a:lnTo>
                    <a:pt x="9" y="290"/>
                  </a:lnTo>
                  <a:cubicBezTo>
                    <a:pt x="20" y="290"/>
                    <a:pt x="28" y="287"/>
                    <a:pt x="33" y="280"/>
                  </a:cubicBezTo>
                  <a:cubicBezTo>
                    <a:pt x="36" y="275"/>
                    <a:pt x="38" y="264"/>
                    <a:pt x="38" y="246"/>
                  </a:cubicBezTo>
                  <a:lnTo>
                    <a:pt x="38" y="58"/>
                  </a:lnTo>
                  <a:cubicBezTo>
                    <a:pt x="38" y="43"/>
                    <a:pt x="37" y="34"/>
                    <a:pt x="35" y="29"/>
                  </a:cubicBezTo>
                  <a:cubicBezTo>
                    <a:pt x="34" y="25"/>
                    <a:pt x="31" y="22"/>
                    <a:pt x="27" y="20"/>
                  </a:cubicBezTo>
                  <a:cubicBezTo>
                    <a:pt x="22" y="16"/>
                    <a:pt x="16" y="14"/>
                    <a:pt x="9" y="14"/>
                  </a:cubicBezTo>
                  <a:lnTo>
                    <a:pt x="0" y="14"/>
                  </a:lnTo>
                  <a:lnTo>
                    <a:pt x="0" y="6"/>
                  </a:lnTo>
                  <a:lnTo>
                    <a:pt x="113" y="6"/>
                  </a:lnTo>
                  <a:lnTo>
                    <a:pt x="113" y="14"/>
                  </a:lnTo>
                  <a:lnTo>
                    <a:pt x="103" y="14"/>
                  </a:lnTo>
                  <a:cubicBezTo>
                    <a:pt x="92" y="14"/>
                    <a:pt x="85" y="18"/>
                    <a:pt x="80" y="25"/>
                  </a:cubicBezTo>
                  <a:cubicBezTo>
                    <a:pt x="76" y="30"/>
                    <a:pt x="75" y="41"/>
                    <a:pt x="75" y="58"/>
                  </a:cubicBezTo>
                  <a:lnTo>
                    <a:pt x="75" y="246"/>
                  </a:lnTo>
                  <a:cubicBezTo>
                    <a:pt x="75" y="261"/>
                    <a:pt x="76" y="271"/>
                    <a:pt x="77" y="276"/>
                  </a:cubicBezTo>
                  <a:cubicBezTo>
                    <a:pt x="79" y="279"/>
                    <a:pt x="81" y="282"/>
                    <a:pt x="86" y="285"/>
                  </a:cubicBezTo>
                  <a:cubicBezTo>
                    <a:pt x="91" y="288"/>
                    <a:pt x="97" y="290"/>
                    <a:pt x="103" y="290"/>
                  </a:cubicBezTo>
                  <a:lnTo>
                    <a:pt x="113" y="290"/>
                  </a:lnTo>
                  <a:close/>
                  <a:moveTo>
                    <a:pt x="216" y="6"/>
                  </a:moveTo>
                  <a:lnTo>
                    <a:pt x="288" y="6"/>
                  </a:lnTo>
                  <a:lnTo>
                    <a:pt x="448" y="225"/>
                  </a:lnTo>
                  <a:lnTo>
                    <a:pt x="448" y="57"/>
                  </a:lnTo>
                  <a:cubicBezTo>
                    <a:pt x="448" y="39"/>
                    <a:pt x="446" y="28"/>
                    <a:pt x="443" y="23"/>
                  </a:cubicBezTo>
                  <a:cubicBezTo>
                    <a:pt x="438" y="17"/>
                    <a:pt x="430" y="14"/>
                    <a:pt x="420" y="14"/>
                  </a:cubicBezTo>
                  <a:lnTo>
                    <a:pt x="411" y="14"/>
                  </a:lnTo>
                  <a:lnTo>
                    <a:pt x="411" y="6"/>
                  </a:lnTo>
                  <a:lnTo>
                    <a:pt x="502" y="6"/>
                  </a:lnTo>
                  <a:lnTo>
                    <a:pt x="502" y="14"/>
                  </a:lnTo>
                  <a:lnTo>
                    <a:pt x="493" y="14"/>
                  </a:lnTo>
                  <a:cubicBezTo>
                    <a:pt x="482" y="14"/>
                    <a:pt x="474" y="18"/>
                    <a:pt x="469" y="26"/>
                  </a:cubicBezTo>
                  <a:cubicBezTo>
                    <a:pt x="467" y="30"/>
                    <a:pt x="465" y="41"/>
                    <a:pt x="465" y="57"/>
                  </a:cubicBezTo>
                  <a:lnTo>
                    <a:pt x="465" y="303"/>
                  </a:lnTo>
                  <a:lnTo>
                    <a:pt x="458" y="303"/>
                  </a:lnTo>
                  <a:lnTo>
                    <a:pt x="285" y="68"/>
                  </a:lnTo>
                  <a:lnTo>
                    <a:pt x="285" y="248"/>
                  </a:lnTo>
                  <a:cubicBezTo>
                    <a:pt x="285" y="265"/>
                    <a:pt x="287" y="277"/>
                    <a:pt x="290" y="281"/>
                  </a:cubicBezTo>
                  <a:cubicBezTo>
                    <a:pt x="295" y="287"/>
                    <a:pt x="303" y="290"/>
                    <a:pt x="313" y="290"/>
                  </a:cubicBezTo>
                  <a:lnTo>
                    <a:pt x="322" y="290"/>
                  </a:lnTo>
                  <a:lnTo>
                    <a:pt x="322" y="298"/>
                  </a:lnTo>
                  <a:lnTo>
                    <a:pt x="231" y="298"/>
                  </a:lnTo>
                  <a:lnTo>
                    <a:pt x="231" y="290"/>
                  </a:lnTo>
                  <a:lnTo>
                    <a:pt x="240" y="290"/>
                  </a:lnTo>
                  <a:cubicBezTo>
                    <a:pt x="251" y="290"/>
                    <a:pt x="259" y="286"/>
                    <a:pt x="264" y="279"/>
                  </a:cubicBezTo>
                  <a:cubicBezTo>
                    <a:pt x="267" y="274"/>
                    <a:pt x="268" y="264"/>
                    <a:pt x="268" y="248"/>
                  </a:cubicBezTo>
                  <a:lnTo>
                    <a:pt x="268" y="45"/>
                  </a:lnTo>
                  <a:cubicBezTo>
                    <a:pt x="260" y="35"/>
                    <a:pt x="255" y="28"/>
                    <a:pt x="251" y="25"/>
                  </a:cubicBezTo>
                  <a:cubicBezTo>
                    <a:pt x="247" y="22"/>
                    <a:pt x="241" y="19"/>
                    <a:pt x="233" y="16"/>
                  </a:cubicBezTo>
                  <a:cubicBezTo>
                    <a:pt x="230" y="15"/>
                    <a:pt x="224" y="14"/>
                    <a:pt x="216" y="14"/>
                  </a:cubicBezTo>
                  <a:lnTo>
                    <a:pt x="216" y="6"/>
                  </a:lnTo>
                  <a:close/>
                  <a:moveTo>
                    <a:pt x="614" y="298"/>
                  </a:moveTo>
                  <a:lnTo>
                    <a:pt x="614" y="290"/>
                  </a:lnTo>
                  <a:lnTo>
                    <a:pt x="624" y="290"/>
                  </a:lnTo>
                  <a:cubicBezTo>
                    <a:pt x="635" y="290"/>
                    <a:pt x="643" y="286"/>
                    <a:pt x="647" y="278"/>
                  </a:cubicBezTo>
                  <a:cubicBezTo>
                    <a:pt x="650" y="274"/>
                    <a:pt x="652" y="263"/>
                    <a:pt x="652" y="246"/>
                  </a:cubicBezTo>
                  <a:lnTo>
                    <a:pt x="652" y="58"/>
                  </a:lnTo>
                  <a:cubicBezTo>
                    <a:pt x="652" y="40"/>
                    <a:pt x="650" y="28"/>
                    <a:pt x="646" y="24"/>
                  </a:cubicBezTo>
                  <a:cubicBezTo>
                    <a:pt x="641" y="18"/>
                    <a:pt x="634" y="14"/>
                    <a:pt x="624" y="14"/>
                  </a:cubicBezTo>
                  <a:lnTo>
                    <a:pt x="614" y="14"/>
                  </a:lnTo>
                  <a:lnTo>
                    <a:pt x="614" y="6"/>
                  </a:lnTo>
                  <a:lnTo>
                    <a:pt x="721" y="6"/>
                  </a:lnTo>
                  <a:cubicBezTo>
                    <a:pt x="760" y="6"/>
                    <a:pt x="790" y="11"/>
                    <a:pt x="810" y="21"/>
                  </a:cubicBezTo>
                  <a:cubicBezTo>
                    <a:pt x="831" y="31"/>
                    <a:pt x="847" y="48"/>
                    <a:pt x="860" y="71"/>
                  </a:cubicBezTo>
                  <a:cubicBezTo>
                    <a:pt x="872" y="94"/>
                    <a:pt x="879" y="121"/>
                    <a:pt x="879" y="151"/>
                  </a:cubicBezTo>
                  <a:cubicBezTo>
                    <a:pt x="879" y="191"/>
                    <a:pt x="867" y="225"/>
                    <a:pt x="845" y="252"/>
                  </a:cubicBezTo>
                  <a:cubicBezTo>
                    <a:pt x="820" y="283"/>
                    <a:pt x="782" y="298"/>
                    <a:pt x="731" y="298"/>
                  </a:cubicBezTo>
                  <a:lnTo>
                    <a:pt x="614" y="298"/>
                  </a:lnTo>
                  <a:close/>
                  <a:moveTo>
                    <a:pt x="689" y="277"/>
                  </a:moveTo>
                  <a:cubicBezTo>
                    <a:pt x="705" y="281"/>
                    <a:pt x="719" y="283"/>
                    <a:pt x="730" y="283"/>
                  </a:cubicBezTo>
                  <a:cubicBezTo>
                    <a:pt x="760" y="283"/>
                    <a:pt x="785" y="271"/>
                    <a:pt x="805" y="248"/>
                  </a:cubicBezTo>
                  <a:cubicBezTo>
                    <a:pt x="824" y="225"/>
                    <a:pt x="834" y="193"/>
                    <a:pt x="834" y="153"/>
                  </a:cubicBezTo>
                  <a:cubicBezTo>
                    <a:pt x="834" y="113"/>
                    <a:pt x="824" y="81"/>
                    <a:pt x="805" y="58"/>
                  </a:cubicBezTo>
                  <a:cubicBezTo>
                    <a:pt x="785" y="34"/>
                    <a:pt x="760" y="23"/>
                    <a:pt x="729" y="23"/>
                  </a:cubicBezTo>
                  <a:cubicBezTo>
                    <a:pt x="717" y="23"/>
                    <a:pt x="704" y="25"/>
                    <a:pt x="689" y="29"/>
                  </a:cubicBezTo>
                  <a:lnTo>
                    <a:pt x="689" y="277"/>
                  </a:lnTo>
                  <a:close/>
                  <a:moveTo>
                    <a:pt x="1138" y="0"/>
                  </a:moveTo>
                  <a:cubicBezTo>
                    <a:pt x="1172" y="0"/>
                    <a:pt x="1202" y="14"/>
                    <a:pt x="1227" y="43"/>
                  </a:cubicBezTo>
                  <a:cubicBezTo>
                    <a:pt x="1252" y="72"/>
                    <a:pt x="1264" y="108"/>
                    <a:pt x="1264" y="151"/>
                  </a:cubicBezTo>
                  <a:cubicBezTo>
                    <a:pt x="1264" y="195"/>
                    <a:pt x="1251" y="232"/>
                    <a:pt x="1226" y="261"/>
                  </a:cubicBezTo>
                  <a:cubicBezTo>
                    <a:pt x="1201" y="290"/>
                    <a:pt x="1171" y="305"/>
                    <a:pt x="1135" y="305"/>
                  </a:cubicBezTo>
                  <a:cubicBezTo>
                    <a:pt x="1099" y="305"/>
                    <a:pt x="1068" y="290"/>
                    <a:pt x="1044" y="262"/>
                  </a:cubicBezTo>
                  <a:cubicBezTo>
                    <a:pt x="1019" y="233"/>
                    <a:pt x="1007" y="196"/>
                    <a:pt x="1007" y="151"/>
                  </a:cubicBezTo>
                  <a:cubicBezTo>
                    <a:pt x="1007" y="105"/>
                    <a:pt x="1021" y="67"/>
                    <a:pt x="1049" y="38"/>
                  </a:cubicBezTo>
                  <a:cubicBezTo>
                    <a:pt x="1074" y="12"/>
                    <a:pt x="1104" y="0"/>
                    <a:pt x="1138" y="0"/>
                  </a:cubicBezTo>
                  <a:close/>
                  <a:moveTo>
                    <a:pt x="1134" y="15"/>
                  </a:moveTo>
                  <a:cubicBezTo>
                    <a:pt x="1111" y="15"/>
                    <a:pt x="1092" y="25"/>
                    <a:pt x="1078" y="45"/>
                  </a:cubicBezTo>
                  <a:cubicBezTo>
                    <a:pt x="1060" y="69"/>
                    <a:pt x="1051" y="104"/>
                    <a:pt x="1051" y="150"/>
                  </a:cubicBezTo>
                  <a:cubicBezTo>
                    <a:pt x="1051" y="198"/>
                    <a:pt x="1060" y="235"/>
                    <a:pt x="1079" y="260"/>
                  </a:cubicBezTo>
                  <a:cubicBezTo>
                    <a:pt x="1093" y="280"/>
                    <a:pt x="1111" y="289"/>
                    <a:pt x="1134" y="289"/>
                  </a:cubicBezTo>
                  <a:cubicBezTo>
                    <a:pt x="1159" y="289"/>
                    <a:pt x="1179" y="279"/>
                    <a:pt x="1196" y="257"/>
                  </a:cubicBezTo>
                  <a:cubicBezTo>
                    <a:pt x="1212" y="236"/>
                    <a:pt x="1220" y="202"/>
                    <a:pt x="1220" y="156"/>
                  </a:cubicBezTo>
                  <a:cubicBezTo>
                    <a:pt x="1220" y="106"/>
                    <a:pt x="1211" y="69"/>
                    <a:pt x="1193" y="45"/>
                  </a:cubicBezTo>
                  <a:cubicBezTo>
                    <a:pt x="1179" y="25"/>
                    <a:pt x="1159" y="15"/>
                    <a:pt x="1134" y="15"/>
                  </a:cubicBezTo>
                  <a:close/>
                  <a:moveTo>
                    <a:pt x="1373" y="6"/>
                  </a:moveTo>
                  <a:lnTo>
                    <a:pt x="1445" y="6"/>
                  </a:lnTo>
                  <a:lnTo>
                    <a:pt x="1605" y="225"/>
                  </a:lnTo>
                  <a:lnTo>
                    <a:pt x="1605" y="57"/>
                  </a:lnTo>
                  <a:cubicBezTo>
                    <a:pt x="1605" y="39"/>
                    <a:pt x="1603" y="28"/>
                    <a:pt x="1600" y="23"/>
                  </a:cubicBezTo>
                  <a:cubicBezTo>
                    <a:pt x="1595" y="17"/>
                    <a:pt x="1587" y="14"/>
                    <a:pt x="1577" y="14"/>
                  </a:cubicBezTo>
                  <a:lnTo>
                    <a:pt x="1568" y="14"/>
                  </a:lnTo>
                  <a:lnTo>
                    <a:pt x="1568" y="6"/>
                  </a:lnTo>
                  <a:lnTo>
                    <a:pt x="1659" y="6"/>
                  </a:lnTo>
                  <a:lnTo>
                    <a:pt x="1659" y="14"/>
                  </a:lnTo>
                  <a:lnTo>
                    <a:pt x="1650" y="14"/>
                  </a:lnTo>
                  <a:cubicBezTo>
                    <a:pt x="1639" y="14"/>
                    <a:pt x="1631" y="18"/>
                    <a:pt x="1626" y="26"/>
                  </a:cubicBezTo>
                  <a:cubicBezTo>
                    <a:pt x="1624" y="30"/>
                    <a:pt x="1622" y="41"/>
                    <a:pt x="1622" y="57"/>
                  </a:cubicBezTo>
                  <a:lnTo>
                    <a:pt x="1622" y="303"/>
                  </a:lnTo>
                  <a:lnTo>
                    <a:pt x="1615" y="303"/>
                  </a:lnTo>
                  <a:lnTo>
                    <a:pt x="1442" y="68"/>
                  </a:lnTo>
                  <a:lnTo>
                    <a:pt x="1442" y="248"/>
                  </a:lnTo>
                  <a:cubicBezTo>
                    <a:pt x="1442" y="265"/>
                    <a:pt x="1444" y="277"/>
                    <a:pt x="1447" y="281"/>
                  </a:cubicBezTo>
                  <a:cubicBezTo>
                    <a:pt x="1452" y="287"/>
                    <a:pt x="1460" y="290"/>
                    <a:pt x="1470" y="290"/>
                  </a:cubicBezTo>
                  <a:lnTo>
                    <a:pt x="1479" y="290"/>
                  </a:lnTo>
                  <a:lnTo>
                    <a:pt x="1479" y="298"/>
                  </a:lnTo>
                  <a:lnTo>
                    <a:pt x="1388" y="298"/>
                  </a:lnTo>
                  <a:lnTo>
                    <a:pt x="1388" y="290"/>
                  </a:lnTo>
                  <a:lnTo>
                    <a:pt x="1397" y="290"/>
                  </a:lnTo>
                  <a:cubicBezTo>
                    <a:pt x="1408" y="290"/>
                    <a:pt x="1416" y="286"/>
                    <a:pt x="1421" y="279"/>
                  </a:cubicBezTo>
                  <a:cubicBezTo>
                    <a:pt x="1424" y="274"/>
                    <a:pt x="1425" y="264"/>
                    <a:pt x="1425" y="248"/>
                  </a:cubicBezTo>
                  <a:lnTo>
                    <a:pt x="1425" y="45"/>
                  </a:lnTo>
                  <a:cubicBezTo>
                    <a:pt x="1417" y="35"/>
                    <a:pt x="1412" y="28"/>
                    <a:pt x="1408" y="25"/>
                  </a:cubicBezTo>
                  <a:cubicBezTo>
                    <a:pt x="1404" y="22"/>
                    <a:pt x="1398" y="19"/>
                    <a:pt x="1390" y="16"/>
                  </a:cubicBezTo>
                  <a:cubicBezTo>
                    <a:pt x="1387" y="15"/>
                    <a:pt x="1381" y="14"/>
                    <a:pt x="1373" y="14"/>
                  </a:cubicBezTo>
                  <a:lnTo>
                    <a:pt x="1373" y="6"/>
                  </a:lnTo>
                  <a:close/>
                  <a:moveTo>
                    <a:pt x="1847" y="22"/>
                  </a:moveTo>
                  <a:lnTo>
                    <a:pt x="1847" y="138"/>
                  </a:lnTo>
                  <a:lnTo>
                    <a:pt x="1905" y="138"/>
                  </a:lnTo>
                  <a:cubicBezTo>
                    <a:pt x="1920" y="138"/>
                    <a:pt x="1930" y="135"/>
                    <a:pt x="1935" y="130"/>
                  </a:cubicBezTo>
                  <a:cubicBezTo>
                    <a:pt x="1942" y="124"/>
                    <a:pt x="1945" y="112"/>
                    <a:pt x="1946" y="95"/>
                  </a:cubicBezTo>
                  <a:lnTo>
                    <a:pt x="1953" y="95"/>
                  </a:lnTo>
                  <a:lnTo>
                    <a:pt x="1953" y="197"/>
                  </a:lnTo>
                  <a:lnTo>
                    <a:pt x="1946" y="197"/>
                  </a:lnTo>
                  <a:cubicBezTo>
                    <a:pt x="1944" y="183"/>
                    <a:pt x="1942" y="173"/>
                    <a:pt x="1941" y="169"/>
                  </a:cubicBezTo>
                  <a:cubicBezTo>
                    <a:pt x="1938" y="164"/>
                    <a:pt x="1934" y="161"/>
                    <a:pt x="1929" y="158"/>
                  </a:cubicBezTo>
                  <a:cubicBezTo>
                    <a:pt x="1924" y="155"/>
                    <a:pt x="1916" y="153"/>
                    <a:pt x="1905" y="153"/>
                  </a:cubicBezTo>
                  <a:lnTo>
                    <a:pt x="1847" y="153"/>
                  </a:lnTo>
                  <a:lnTo>
                    <a:pt x="1847" y="249"/>
                  </a:lnTo>
                  <a:cubicBezTo>
                    <a:pt x="1847" y="262"/>
                    <a:pt x="1848" y="270"/>
                    <a:pt x="1849" y="273"/>
                  </a:cubicBezTo>
                  <a:cubicBezTo>
                    <a:pt x="1850" y="276"/>
                    <a:pt x="1851" y="278"/>
                    <a:pt x="1854" y="280"/>
                  </a:cubicBezTo>
                  <a:cubicBezTo>
                    <a:pt x="1857" y="281"/>
                    <a:pt x="1862" y="282"/>
                    <a:pt x="1869" y="282"/>
                  </a:cubicBezTo>
                  <a:lnTo>
                    <a:pt x="1913" y="282"/>
                  </a:lnTo>
                  <a:cubicBezTo>
                    <a:pt x="1928" y="282"/>
                    <a:pt x="1939" y="281"/>
                    <a:pt x="1946" y="279"/>
                  </a:cubicBezTo>
                  <a:cubicBezTo>
                    <a:pt x="1952" y="276"/>
                    <a:pt x="1959" y="272"/>
                    <a:pt x="1965" y="265"/>
                  </a:cubicBezTo>
                  <a:cubicBezTo>
                    <a:pt x="1973" y="256"/>
                    <a:pt x="1981" y="243"/>
                    <a:pt x="1990" y="225"/>
                  </a:cubicBezTo>
                  <a:lnTo>
                    <a:pt x="1997" y="225"/>
                  </a:lnTo>
                  <a:lnTo>
                    <a:pt x="1975" y="298"/>
                  </a:lnTo>
                  <a:lnTo>
                    <a:pt x="1772" y="298"/>
                  </a:lnTo>
                  <a:lnTo>
                    <a:pt x="1772" y="290"/>
                  </a:lnTo>
                  <a:lnTo>
                    <a:pt x="1782" y="290"/>
                  </a:lnTo>
                  <a:cubicBezTo>
                    <a:pt x="1788" y="290"/>
                    <a:pt x="1794" y="288"/>
                    <a:pt x="1799" y="285"/>
                  </a:cubicBezTo>
                  <a:cubicBezTo>
                    <a:pt x="1803" y="283"/>
                    <a:pt x="1806" y="279"/>
                    <a:pt x="1808" y="275"/>
                  </a:cubicBezTo>
                  <a:cubicBezTo>
                    <a:pt x="1809" y="270"/>
                    <a:pt x="1810" y="261"/>
                    <a:pt x="1810" y="247"/>
                  </a:cubicBezTo>
                  <a:lnTo>
                    <a:pt x="1810" y="57"/>
                  </a:lnTo>
                  <a:cubicBezTo>
                    <a:pt x="1810" y="39"/>
                    <a:pt x="1808" y="27"/>
                    <a:pt x="1805" y="23"/>
                  </a:cubicBezTo>
                  <a:cubicBezTo>
                    <a:pt x="1800" y="17"/>
                    <a:pt x="1792" y="14"/>
                    <a:pt x="1782" y="14"/>
                  </a:cubicBezTo>
                  <a:lnTo>
                    <a:pt x="1772" y="14"/>
                  </a:lnTo>
                  <a:lnTo>
                    <a:pt x="1772" y="6"/>
                  </a:lnTo>
                  <a:lnTo>
                    <a:pt x="1975" y="6"/>
                  </a:lnTo>
                  <a:lnTo>
                    <a:pt x="1978" y="70"/>
                  </a:lnTo>
                  <a:lnTo>
                    <a:pt x="1970" y="70"/>
                  </a:lnTo>
                  <a:cubicBezTo>
                    <a:pt x="1967" y="55"/>
                    <a:pt x="1964" y="44"/>
                    <a:pt x="1961" y="39"/>
                  </a:cubicBezTo>
                  <a:cubicBezTo>
                    <a:pt x="1958" y="33"/>
                    <a:pt x="1953" y="29"/>
                    <a:pt x="1946" y="26"/>
                  </a:cubicBezTo>
                  <a:cubicBezTo>
                    <a:pt x="1941" y="23"/>
                    <a:pt x="1932" y="22"/>
                    <a:pt x="1919" y="22"/>
                  </a:cubicBezTo>
                  <a:lnTo>
                    <a:pt x="1847" y="22"/>
                  </a:lnTo>
                  <a:close/>
                  <a:moveTo>
                    <a:pt x="2288" y="0"/>
                  </a:moveTo>
                  <a:lnTo>
                    <a:pt x="2288" y="101"/>
                  </a:lnTo>
                  <a:lnTo>
                    <a:pt x="2280" y="101"/>
                  </a:lnTo>
                  <a:cubicBezTo>
                    <a:pt x="2278" y="81"/>
                    <a:pt x="2274" y="66"/>
                    <a:pt x="2268" y="54"/>
                  </a:cubicBezTo>
                  <a:cubicBezTo>
                    <a:pt x="2262" y="43"/>
                    <a:pt x="2253" y="34"/>
                    <a:pt x="2242" y="27"/>
                  </a:cubicBezTo>
                  <a:cubicBezTo>
                    <a:pt x="2231" y="20"/>
                    <a:pt x="2220" y="17"/>
                    <a:pt x="2208" y="17"/>
                  </a:cubicBezTo>
                  <a:cubicBezTo>
                    <a:pt x="2194" y="17"/>
                    <a:pt x="2183" y="22"/>
                    <a:pt x="2174" y="31"/>
                  </a:cubicBezTo>
                  <a:cubicBezTo>
                    <a:pt x="2166" y="40"/>
                    <a:pt x="2161" y="50"/>
                    <a:pt x="2161" y="62"/>
                  </a:cubicBezTo>
                  <a:cubicBezTo>
                    <a:pt x="2161" y="71"/>
                    <a:pt x="2164" y="79"/>
                    <a:pt x="2170" y="86"/>
                  </a:cubicBezTo>
                  <a:cubicBezTo>
                    <a:pt x="2178" y="97"/>
                    <a:pt x="2197" y="111"/>
                    <a:pt x="2227" y="129"/>
                  </a:cubicBezTo>
                  <a:cubicBezTo>
                    <a:pt x="2251" y="144"/>
                    <a:pt x="2268" y="155"/>
                    <a:pt x="2277" y="163"/>
                  </a:cubicBezTo>
                  <a:cubicBezTo>
                    <a:pt x="2286" y="171"/>
                    <a:pt x="2293" y="180"/>
                    <a:pt x="2298" y="190"/>
                  </a:cubicBezTo>
                  <a:cubicBezTo>
                    <a:pt x="2303" y="201"/>
                    <a:pt x="2305" y="212"/>
                    <a:pt x="2305" y="224"/>
                  </a:cubicBezTo>
                  <a:cubicBezTo>
                    <a:pt x="2305" y="246"/>
                    <a:pt x="2297" y="265"/>
                    <a:pt x="2282" y="281"/>
                  </a:cubicBezTo>
                  <a:cubicBezTo>
                    <a:pt x="2266" y="297"/>
                    <a:pt x="2247" y="305"/>
                    <a:pt x="2222" y="305"/>
                  </a:cubicBezTo>
                  <a:cubicBezTo>
                    <a:pt x="2215" y="305"/>
                    <a:pt x="2207" y="304"/>
                    <a:pt x="2201" y="303"/>
                  </a:cubicBezTo>
                  <a:cubicBezTo>
                    <a:pt x="2197" y="302"/>
                    <a:pt x="2188" y="299"/>
                    <a:pt x="2176" y="295"/>
                  </a:cubicBezTo>
                  <a:cubicBezTo>
                    <a:pt x="2163" y="290"/>
                    <a:pt x="2155" y="288"/>
                    <a:pt x="2152" y="288"/>
                  </a:cubicBezTo>
                  <a:cubicBezTo>
                    <a:pt x="2149" y="288"/>
                    <a:pt x="2146" y="289"/>
                    <a:pt x="2144" y="291"/>
                  </a:cubicBezTo>
                  <a:cubicBezTo>
                    <a:pt x="2142" y="294"/>
                    <a:pt x="2141" y="298"/>
                    <a:pt x="2140" y="305"/>
                  </a:cubicBezTo>
                  <a:lnTo>
                    <a:pt x="2133" y="305"/>
                  </a:lnTo>
                  <a:lnTo>
                    <a:pt x="2133" y="205"/>
                  </a:lnTo>
                  <a:lnTo>
                    <a:pt x="2140" y="205"/>
                  </a:lnTo>
                  <a:cubicBezTo>
                    <a:pt x="2143" y="226"/>
                    <a:pt x="2148" y="241"/>
                    <a:pt x="2154" y="252"/>
                  </a:cubicBezTo>
                  <a:cubicBezTo>
                    <a:pt x="2159" y="262"/>
                    <a:pt x="2168" y="271"/>
                    <a:pt x="2180" y="278"/>
                  </a:cubicBezTo>
                  <a:cubicBezTo>
                    <a:pt x="2191" y="285"/>
                    <a:pt x="2204" y="288"/>
                    <a:pt x="2218" y="288"/>
                  </a:cubicBezTo>
                  <a:cubicBezTo>
                    <a:pt x="2234" y="288"/>
                    <a:pt x="2247" y="283"/>
                    <a:pt x="2256" y="274"/>
                  </a:cubicBezTo>
                  <a:cubicBezTo>
                    <a:pt x="2266" y="264"/>
                    <a:pt x="2270" y="253"/>
                    <a:pt x="2270" y="240"/>
                  </a:cubicBezTo>
                  <a:cubicBezTo>
                    <a:pt x="2270" y="233"/>
                    <a:pt x="2269" y="226"/>
                    <a:pt x="2265" y="219"/>
                  </a:cubicBezTo>
                  <a:cubicBezTo>
                    <a:pt x="2262" y="211"/>
                    <a:pt x="2256" y="204"/>
                    <a:pt x="2249" y="198"/>
                  </a:cubicBezTo>
                  <a:cubicBezTo>
                    <a:pt x="2244" y="194"/>
                    <a:pt x="2230" y="185"/>
                    <a:pt x="2207" y="171"/>
                  </a:cubicBezTo>
                  <a:cubicBezTo>
                    <a:pt x="2185" y="157"/>
                    <a:pt x="2169" y="146"/>
                    <a:pt x="2159" y="137"/>
                  </a:cubicBezTo>
                  <a:cubicBezTo>
                    <a:pt x="2150" y="129"/>
                    <a:pt x="2143" y="120"/>
                    <a:pt x="2138" y="110"/>
                  </a:cubicBezTo>
                  <a:cubicBezTo>
                    <a:pt x="2133" y="100"/>
                    <a:pt x="2130" y="89"/>
                    <a:pt x="2130" y="77"/>
                  </a:cubicBezTo>
                  <a:cubicBezTo>
                    <a:pt x="2130" y="56"/>
                    <a:pt x="2138" y="38"/>
                    <a:pt x="2152" y="22"/>
                  </a:cubicBezTo>
                  <a:cubicBezTo>
                    <a:pt x="2167" y="7"/>
                    <a:pt x="2185" y="0"/>
                    <a:pt x="2207" y="0"/>
                  </a:cubicBezTo>
                  <a:cubicBezTo>
                    <a:pt x="2221" y="0"/>
                    <a:pt x="2236" y="4"/>
                    <a:pt x="2252" y="11"/>
                  </a:cubicBezTo>
                  <a:cubicBezTo>
                    <a:pt x="2259" y="15"/>
                    <a:pt x="2264" y="17"/>
                    <a:pt x="2267" y="17"/>
                  </a:cubicBezTo>
                  <a:cubicBezTo>
                    <a:pt x="2270" y="17"/>
                    <a:pt x="2273" y="15"/>
                    <a:pt x="2275" y="13"/>
                  </a:cubicBezTo>
                  <a:cubicBezTo>
                    <a:pt x="2277" y="11"/>
                    <a:pt x="2279" y="7"/>
                    <a:pt x="2280" y="0"/>
                  </a:cubicBezTo>
                  <a:lnTo>
                    <a:pt x="2288" y="0"/>
                  </a:lnTo>
                  <a:close/>
                  <a:moveTo>
                    <a:pt x="2548" y="290"/>
                  </a:moveTo>
                  <a:lnTo>
                    <a:pt x="2548" y="298"/>
                  </a:lnTo>
                  <a:lnTo>
                    <a:pt x="2435" y="298"/>
                  </a:lnTo>
                  <a:lnTo>
                    <a:pt x="2435" y="290"/>
                  </a:lnTo>
                  <a:lnTo>
                    <a:pt x="2445" y="290"/>
                  </a:lnTo>
                  <a:cubicBezTo>
                    <a:pt x="2455" y="290"/>
                    <a:pt x="2463" y="287"/>
                    <a:pt x="2468" y="280"/>
                  </a:cubicBezTo>
                  <a:cubicBezTo>
                    <a:pt x="2471" y="275"/>
                    <a:pt x="2473" y="264"/>
                    <a:pt x="2473" y="246"/>
                  </a:cubicBezTo>
                  <a:lnTo>
                    <a:pt x="2473" y="58"/>
                  </a:lnTo>
                  <a:cubicBezTo>
                    <a:pt x="2473" y="43"/>
                    <a:pt x="2472" y="34"/>
                    <a:pt x="2470" y="29"/>
                  </a:cubicBezTo>
                  <a:cubicBezTo>
                    <a:pt x="2469" y="25"/>
                    <a:pt x="2466" y="22"/>
                    <a:pt x="2462" y="20"/>
                  </a:cubicBezTo>
                  <a:cubicBezTo>
                    <a:pt x="2457" y="16"/>
                    <a:pt x="2451" y="14"/>
                    <a:pt x="2445" y="14"/>
                  </a:cubicBezTo>
                  <a:lnTo>
                    <a:pt x="2435" y="14"/>
                  </a:lnTo>
                  <a:lnTo>
                    <a:pt x="2435" y="6"/>
                  </a:lnTo>
                  <a:lnTo>
                    <a:pt x="2548" y="6"/>
                  </a:lnTo>
                  <a:lnTo>
                    <a:pt x="2548" y="14"/>
                  </a:lnTo>
                  <a:lnTo>
                    <a:pt x="2538" y="14"/>
                  </a:lnTo>
                  <a:cubicBezTo>
                    <a:pt x="2528" y="14"/>
                    <a:pt x="2520" y="18"/>
                    <a:pt x="2515" y="25"/>
                  </a:cubicBezTo>
                  <a:cubicBezTo>
                    <a:pt x="2512" y="30"/>
                    <a:pt x="2510" y="41"/>
                    <a:pt x="2510" y="58"/>
                  </a:cubicBezTo>
                  <a:lnTo>
                    <a:pt x="2510" y="246"/>
                  </a:lnTo>
                  <a:cubicBezTo>
                    <a:pt x="2510" y="261"/>
                    <a:pt x="2511" y="271"/>
                    <a:pt x="2513" y="276"/>
                  </a:cubicBezTo>
                  <a:cubicBezTo>
                    <a:pt x="2514" y="279"/>
                    <a:pt x="2517" y="282"/>
                    <a:pt x="2521" y="285"/>
                  </a:cubicBezTo>
                  <a:cubicBezTo>
                    <a:pt x="2526" y="288"/>
                    <a:pt x="2532" y="290"/>
                    <a:pt x="2538" y="290"/>
                  </a:cubicBezTo>
                  <a:lnTo>
                    <a:pt x="2548" y="290"/>
                  </a:lnTo>
                  <a:close/>
                  <a:moveTo>
                    <a:pt x="2838" y="200"/>
                  </a:moveTo>
                  <a:lnTo>
                    <a:pt x="2737" y="200"/>
                  </a:lnTo>
                  <a:lnTo>
                    <a:pt x="2719" y="246"/>
                  </a:lnTo>
                  <a:cubicBezTo>
                    <a:pt x="2714" y="258"/>
                    <a:pt x="2712" y="266"/>
                    <a:pt x="2712" y="272"/>
                  </a:cubicBezTo>
                  <a:cubicBezTo>
                    <a:pt x="2712" y="276"/>
                    <a:pt x="2714" y="280"/>
                    <a:pt x="2718" y="284"/>
                  </a:cubicBezTo>
                  <a:cubicBezTo>
                    <a:pt x="2722" y="287"/>
                    <a:pt x="2730" y="289"/>
                    <a:pt x="2743" y="290"/>
                  </a:cubicBezTo>
                  <a:lnTo>
                    <a:pt x="2743" y="298"/>
                  </a:lnTo>
                  <a:lnTo>
                    <a:pt x="2660" y="298"/>
                  </a:lnTo>
                  <a:lnTo>
                    <a:pt x="2660" y="290"/>
                  </a:lnTo>
                  <a:cubicBezTo>
                    <a:pt x="2671" y="288"/>
                    <a:pt x="2678" y="285"/>
                    <a:pt x="2681" y="282"/>
                  </a:cubicBezTo>
                  <a:cubicBezTo>
                    <a:pt x="2688" y="275"/>
                    <a:pt x="2695" y="261"/>
                    <a:pt x="2703" y="240"/>
                  </a:cubicBezTo>
                  <a:lnTo>
                    <a:pt x="2795" y="0"/>
                  </a:lnTo>
                  <a:lnTo>
                    <a:pt x="2802" y="0"/>
                  </a:lnTo>
                  <a:lnTo>
                    <a:pt x="2894" y="242"/>
                  </a:lnTo>
                  <a:cubicBezTo>
                    <a:pt x="2901" y="262"/>
                    <a:pt x="2908" y="275"/>
                    <a:pt x="2914" y="280"/>
                  </a:cubicBezTo>
                  <a:cubicBezTo>
                    <a:pt x="2920" y="286"/>
                    <a:pt x="2928" y="289"/>
                    <a:pt x="2939" y="290"/>
                  </a:cubicBezTo>
                  <a:lnTo>
                    <a:pt x="2939" y="298"/>
                  </a:lnTo>
                  <a:lnTo>
                    <a:pt x="2835" y="298"/>
                  </a:lnTo>
                  <a:lnTo>
                    <a:pt x="2835" y="290"/>
                  </a:lnTo>
                  <a:cubicBezTo>
                    <a:pt x="2846" y="290"/>
                    <a:pt x="2853" y="288"/>
                    <a:pt x="2856" y="284"/>
                  </a:cubicBezTo>
                  <a:cubicBezTo>
                    <a:pt x="2860" y="281"/>
                    <a:pt x="2862" y="277"/>
                    <a:pt x="2862" y="272"/>
                  </a:cubicBezTo>
                  <a:cubicBezTo>
                    <a:pt x="2862" y="266"/>
                    <a:pt x="2859" y="256"/>
                    <a:pt x="2854" y="242"/>
                  </a:cubicBezTo>
                  <a:lnTo>
                    <a:pt x="2838" y="200"/>
                  </a:lnTo>
                  <a:close/>
                  <a:moveTo>
                    <a:pt x="2833" y="185"/>
                  </a:moveTo>
                  <a:lnTo>
                    <a:pt x="2788" y="67"/>
                  </a:lnTo>
                  <a:lnTo>
                    <a:pt x="2743" y="185"/>
                  </a:lnTo>
                  <a:lnTo>
                    <a:pt x="2833" y="185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028695">
                <a:defRPr/>
              </a:pPr>
              <a:endParaRPr lang="en-US" sz="2699" kern="0" dirty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B69F28EA-1184-47D8-B044-9E40438C9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5411" y="304800"/>
              <a:ext cx="1890697" cy="1288257"/>
            </a:xfrm>
            <a:custGeom>
              <a:avLst/>
              <a:gdLst>
                <a:gd name="T0" fmla="*/ 1890713 w 1191"/>
                <a:gd name="T1" fmla="*/ 1282700 h 812"/>
                <a:gd name="T2" fmla="*/ 944563 w 1191"/>
                <a:gd name="T3" fmla="*/ 0 h 812"/>
                <a:gd name="T4" fmla="*/ 0 w 1191"/>
                <a:gd name="T5" fmla="*/ 1289050 h 812"/>
                <a:gd name="T6" fmla="*/ 933450 w 1191"/>
                <a:gd name="T7" fmla="*/ 325438 h 812"/>
                <a:gd name="T8" fmla="*/ 944563 w 1191"/>
                <a:gd name="T9" fmla="*/ 153988 h 812"/>
                <a:gd name="T10" fmla="*/ 957263 w 1191"/>
                <a:gd name="T11" fmla="*/ 322263 h 812"/>
                <a:gd name="T12" fmla="*/ 1890713 w 1191"/>
                <a:gd name="T13" fmla="*/ 1282700 h 8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91" h="812">
                  <a:moveTo>
                    <a:pt x="1191" y="808"/>
                  </a:moveTo>
                  <a:lnTo>
                    <a:pt x="595" y="0"/>
                  </a:lnTo>
                  <a:lnTo>
                    <a:pt x="0" y="812"/>
                  </a:lnTo>
                  <a:lnTo>
                    <a:pt x="588" y="205"/>
                  </a:lnTo>
                  <a:lnTo>
                    <a:pt x="595" y="97"/>
                  </a:lnTo>
                  <a:lnTo>
                    <a:pt x="603" y="203"/>
                  </a:lnTo>
                  <a:lnTo>
                    <a:pt x="1191" y="808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16" name="Freeform 24">
              <a:extLst>
                <a:ext uri="{FF2B5EF4-FFF2-40B4-BE49-F238E27FC236}">
                  <a16:creationId xmlns:a16="http://schemas.microsoft.com/office/drawing/2014/main" id="{05A7C2AA-D320-4ACA-8671-AA0BEBBA780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7640" y="711995"/>
              <a:ext cx="838447" cy="957263"/>
            </a:xfrm>
            <a:custGeom>
              <a:avLst/>
              <a:gdLst>
                <a:gd name="T0" fmla="*/ 838200 w 528"/>
                <a:gd name="T1" fmla="*/ 0 h 604"/>
                <a:gd name="T2" fmla="*/ 0 w 528"/>
                <a:gd name="T3" fmla="*/ 958850 h 604"/>
                <a:gd name="T4" fmla="*/ 823913 w 528"/>
                <a:gd name="T5" fmla="*/ 222250 h 604"/>
                <a:gd name="T6" fmla="*/ 838200 w 528"/>
                <a:gd name="T7" fmla="*/ 0 h 60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8" h="604">
                  <a:moveTo>
                    <a:pt x="528" y="0"/>
                  </a:moveTo>
                  <a:lnTo>
                    <a:pt x="0" y="604"/>
                  </a:lnTo>
                  <a:lnTo>
                    <a:pt x="519" y="140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17" name="Freeform 25">
              <a:extLst>
                <a:ext uri="{FF2B5EF4-FFF2-40B4-BE49-F238E27FC236}">
                  <a16:creationId xmlns:a16="http://schemas.microsoft.com/office/drawing/2014/main" id="{8B561D9F-509C-417D-A2CB-4DB589791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432" y="711995"/>
              <a:ext cx="853120" cy="969168"/>
            </a:xfrm>
            <a:custGeom>
              <a:avLst/>
              <a:gdLst>
                <a:gd name="T0" fmla="*/ 0 w 537"/>
                <a:gd name="T1" fmla="*/ 0 h 611"/>
                <a:gd name="T2" fmla="*/ 852488 w 537"/>
                <a:gd name="T3" fmla="*/ 969963 h 611"/>
                <a:gd name="T4" fmla="*/ 15875 w 537"/>
                <a:gd name="T5" fmla="*/ 230188 h 611"/>
                <a:gd name="T6" fmla="*/ 0 w 537"/>
                <a:gd name="T7" fmla="*/ 0 h 6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37" h="611">
                  <a:moveTo>
                    <a:pt x="0" y="0"/>
                  </a:moveTo>
                  <a:lnTo>
                    <a:pt x="537" y="611"/>
                  </a:lnTo>
                  <a:lnTo>
                    <a:pt x="10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841593AC-78B4-4782-BC5B-019359097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7252" y="1097757"/>
              <a:ext cx="601586" cy="573881"/>
            </a:xfrm>
            <a:custGeom>
              <a:avLst/>
              <a:gdLst>
                <a:gd name="T0" fmla="*/ 601663 w 379"/>
                <a:gd name="T1" fmla="*/ 0 h 362"/>
                <a:gd name="T2" fmla="*/ 0 w 379"/>
                <a:gd name="T3" fmla="*/ 574675 h 362"/>
                <a:gd name="T4" fmla="*/ 592138 w 379"/>
                <a:gd name="T5" fmla="*/ 136525 h 362"/>
                <a:gd name="T6" fmla="*/ 601663 w 379"/>
                <a:gd name="T7" fmla="*/ 0 h 3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9" h="362">
                  <a:moveTo>
                    <a:pt x="379" y="0"/>
                  </a:moveTo>
                  <a:lnTo>
                    <a:pt x="0" y="362"/>
                  </a:lnTo>
                  <a:lnTo>
                    <a:pt x="373" y="86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5AB471AD-AFE2-4DF6-A047-7A9CA4DEC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2683" y="1090613"/>
              <a:ext cx="617678" cy="559544"/>
            </a:xfrm>
            <a:custGeom>
              <a:avLst/>
              <a:gdLst>
                <a:gd name="T0" fmla="*/ 0 w 395"/>
                <a:gd name="T1" fmla="*/ 0 h 378"/>
                <a:gd name="T2" fmla="*/ 627063 w 395"/>
                <a:gd name="T3" fmla="*/ 600075 h 378"/>
                <a:gd name="T4" fmla="*/ 9525 w 395"/>
                <a:gd name="T5" fmla="*/ 141288 h 378"/>
                <a:gd name="T6" fmla="*/ 0 w 395"/>
                <a:gd name="T7" fmla="*/ 0 h 37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95" h="378">
                  <a:moveTo>
                    <a:pt x="0" y="0"/>
                  </a:moveTo>
                  <a:lnTo>
                    <a:pt x="395" y="378"/>
                  </a:lnTo>
                  <a:lnTo>
                    <a:pt x="6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8AA9AAE7-6AF7-4AB7-BD7D-E1CC5CAD7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3644" y="1431132"/>
              <a:ext cx="343763" cy="252413"/>
            </a:xfrm>
            <a:custGeom>
              <a:avLst/>
              <a:gdLst>
                <a:gd name="T0" fmla="*/ 0 w 217"/>
                <a:gd name="T1" fmla="*/ 0 h 158"/>
                <a:gd name="T2" fmla="*/ 7938 w 217"/>
                <a:gd name="T3" fmla="*/ 98425 h 158"/>
                <a:gd name="T4" fmla="*/ 344488 w 217"/>
                <a:gd name="T5" fmla="*/ 250825 h 158"/>
                <a:gd name="T6" fmla="*/ 0 w 217"/>
                <a:gd name="T7" fmla="*/ 0 h 1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7" h="158">
                  <a:moveTo>
                    <a:pt x="0" y="0"/>
                  </a:moveTo>
                  <a:lnTo>
                    <a:pt x="5" y="62"/>
                  </a:lnTo>
                  <a:lnTo>
                    <a:pt x="217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21" name="Freeform 29">
              <a:extLst>
                <a:ext uri="{FF2B5EF4-FFF2-40B4-BE49-F238E27FC236}">
                  <a16:creationId xmlns:a16="http://schemas.microsoft.com/office/drawing/2014/main" id="{83B15C46-6D97-4F71-9046-60EA92608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8306" y="1431132"/>
              <a:ext cx="339571" cy="257175"/>
            </a:xfrm>
            <a:custGeom>
              <a:avLst/>
              <a:gdLst>
                <a:gd name="T0" fmla="*/ 339725 w 214"/>
                <a:gd name="T1" fmla="*/ 0 h 162"/>
                <a:gd name="T2" fmla="*/ 0 w 214"/>
                <a:gd name="T3" fmla="*/ 257175 h 162"/>
                <a:gd name="T4" fmla="*/ 333375 w 214"/>
                <a:gd name="T5" fmla="*/ 101600 h 162"/>
                <a:gd name="T6" fmla="*/ 339725 w 214"/>
                <a:gd name="T7" fmla="*/ 0 h 1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4" h="162">
                  <a:moveTo>
                    <a:pt x="214" y="0"/>
                  </a:moveTo>
                  <a:lnTo>
                    <a:pt x="0" y="162"/>
                  </a:lnTo>
                  <a:lnTo>
                    <a:pt x="210" y="64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22" name="Freeform 30">
              <a:extLst>
                <a:ext uri="{FF2B5EF4-FFF2-40B4-BE49-F238E27FC236}">
                  <a16:creationId xmlns:a16="http://schemas.microsoft.com/office/drawing/2014/main" id="{F30FA475-8B91-45FB-835F-AE414F1FBB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413" y="1693070"/>
              <a:ext cx="280880" cy="152400"/>
            </a:xfrm>
            <a:custGeom>
              <a:avLst/>
              <a:gdLst>
                <a:gd name="T0" fmla="*/ 0 w 177"/>
                <a:gd name="T1" fmla="*/ 0 h 97"/>
                <a:gd name="T2" fmla="*/ 280988 w 177"/>
                <a:gd name="T3" fmla="*/ 153988 h 97"/>
                <a:gd name="T4" fmla="*/ 6350 w 177"/>
                <a:gd name="T5" fmla="*/ 115888 h 97"/>
                <a:gd name="T6" fmla="*/ 0 w 177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7" h="97">
                  <a:moveTo>
                    <a:pt x="0" y="0"/>
                  </a:moveTo>
                  <a:lnTo>
                    <a:pt x="177" y="97"/>
                  </a:lnTo>
                  <a:lnTo>
                    <a:pt x="4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23" name="Freeform 31">
              <a:extLst>
                <a:ext uri="{FF2B5EF4-FFF2-40B4-BE49-F238E27FC236}">
                  <a16:creationId xmlns:a16="http://schemas.microsoft.com/office/drawing/2014/main" id="{ABCE7D89-4894-4856-A7AC-40F0B8C750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8131" y="1695450"/>
              <a:ext cx="282976" cy="147638"/>
            </a:xfrm>
            <a:custGeom>
              <a:avLst/>
              <a:gdLst>
                <a:gd name="T0" fmla="*/ 282575 w 178"/>
                <a:gd name="T1" fmla="*/ 0 h 93"/>
                <a:gd name="T2" fmla="*/ 276225 w 178"/>
                <a:gd name="T3" fmla="*/ 112713 h 93"/>
                <a:gd name="T4" fmla="*/ 0 w 178"/>
                <a:gd name="T5" fmla="*/ 147638 h 93"/>
                <a:gd name="T6" fmla="*/ 282575 w 178"/>
                <a:gd name="T7" fmla="*/ 0 h 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8" h="93">
                  <a:moveTo>
                    <a:pt x="178" y="0"/>
                  </a:moveTo>
                  <a:lnTo>
                    <a:pt x="174" y="71"/>
                  </a:lnTo>
                  <a:lnTo>
                    <a:pt x="0" y="9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24" name="Freeform 32">
              <a:extLst>
                <a:ext uri="{FF2B5EF4-FFF2-40B4-BE49-F238E27FC236}">
                  <a16:creationId xmlns:a16="http://schemas.microsoft.com/office/drawing/2014/main" id="{382D163C-0B2C-4360-824B-7EF7D4BE0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9612" y="3048000"/>
              <a:ext cx="2431496" cy="223838"/>
            </a:xfrm>
            <a:custGeom>
              <a:avLst/>
              <a:gdLst>
                <a:gd name="T0" fmla="*/ 2432050 w 1532"/>
                <a:gd name="T1" fmla="*/ 0 h 141"/>
                <a:gd name="T2" fmla="*/ 0 w 1532"/>
                <a:gd name="T3" fmla="*/ 223838 h 141"/>
                <a:gd name="T4" fmla="*/ 2424113 w 1532"/>
                <a:gd name="T5" fmla="*/ 103188 h 141"/>
                <a:gd name="T6" fmla="*/ 2432050 w 1532"/>
                <a:gd name="T7" fmla="*/ 0 h 14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32" h="141">
                  <a:moveTo>
                    <a:pt x="1532" y="0"/>
                  </a:moveTo>
                  <a:lnTo>
                    <a:pt x="0" y="141"/>
                  </a:lnTo>
                  <a:lnTo>
                    <a:pt x="1527" y="65"/>
                  </a:lnTo>
                  <a:lnTo>
                    <a:pt x="1532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25" name="Freeform 33">
              <a:extLst>
                <a:ext uri="{FF2B5EF4-FFF2-40B4-BE49-F238E27FC236}">
                  <a16:creationId xmlns:a16="http://schemas.microsoft.com/office/drawing/2014/main" id="{DB362BE7-3702-4B1E-9CFB-F053F5E0F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8316" y="3048000"/>
              <a:ext cx="2592897" cy="228600"/>
            </a:xfrm>
            <a:custGeom>
              <a:avLst/>
              <a:gdLst>
                <a:gd name="T0" fmla="*/ 0 w 1633"/>
                <a:gd name="T1" fmla="*/ 0 h 144"/>
                <a:gd name="T2" fmla="*/ 2592388 w 1633"/>
                <a:gd name="T3" fmla="*/ 228600 h 144"/>
                <a:gd name="T4" fmla="*/ 7938 w 1633"/>
                <a:gd name="T5" fmla="*/ 96838 h 144"/>
                <a:gd name="T6" fmla="*/ 0 w 1633"/>
                <a:gd name="T7" fmla="*/ 0 h 1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33" h="144">
                  <a:moveTo>
                    <a:pt x="0" y="0"/>
                  </a:moveTo>
                  <a:lnTo>
                    <a:pt x="1633" y="144"/>
                  </a:lnTo>
                  <a:lnTo>
                    <a:pt x="5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209AB12-0227-4429-82CC-C8E9EBB488F7}"/>
              </a:ext>
            </a:extLst>
          </p:cNvPr>
          <p:cNvGrpSpPr/>
          <p:nvPr/>
        </p:nvGrpSpPr>
        <p:grpSpPr>
          <a:xfrm>
            <a:off x="0" y="8439980"/>
            <a:ext cx="13716000" cy="1848367"/>
            <a:chOff x="0" y="8439980"/>
            <a:chExt cx="13716000" cy="1848367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45C386C-E26A-429F-B207-403362E36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9215268"/>
              <a:ext cx="2569128" cy="728832"/>
            </a:xfrm>
            <a:prstGeom prst="rect">
              <a:avLst/>
            </a:prstGeom>
          </p:spPr>
        </p:pic>
        <p:sp>
          <p:nvSpPr>
            <p:cNvPr id="32" name="TextBox 3">
              <a:extLst>
                <a:ext uri="{FF2B5EF4-FFF2-40B4-BE49-F238E27FC236}">
                  <a16:creationId xmlns:a16="http://schemas.microsoft.com/office/drawing/2014/main" id="{CB516CFF-AD2F-4A06-B25B-BBE409860B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0045800"/>
              <a:ext cx="11964026" cy="241200"/>
            </a:xfrm>
            <a:prstGeom prst="rect">
              <a:avLst/>
            </a:prstGeom>
            <a:solidFill>
              <a:srgbClr val="1D2345"/>
            </a:solidFill>
            <a:ln>
              <a:noFill/>
            </a:ln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30204" pitchFamily="34" charset="0"/>
                  <a:ea typeface="+mn-ea"/>
                  <a:cs typeface="+mn-cs"/>
                </a:rPr>
                <a:t>PT. </a:t>
              </a:r>
              <a:r>
                <a:rPr kumimoji="0" lang="en-US" alt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30204" pitchFamily="34" charset="0"/>
                  <a:ea typeface="+mn-ea"/>
                  <a:cs typeface="+mn-cs"/>
                </a:rPr>
                <a:t>Audemars</a:t>
              </a: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30204" pitchFamily="34" charset="0"/>
                  <a:ea typeface="+mn-ea"/>
                  <a:cs typeface="+mn-cs"/>
                </a:rPr>
                <a:t> Indonesia, 2021</a:t>
              </a:r>
            </a:p>
          </p:txBody>
        </p:sp>
        <p:sp>
          <p:nvSpPr>
            <p:cNvPr id="33" name="Freeform 3">
              <a:extLst>
                <a:ext uri="{FF2B5EF4-FFF2-40B4-BE49-F238E27FC236}">
                  <a16:creationId xmlns:a16="http://schemas.microsoft.com/office/drawing/2014/main" id="{3B75DD9E-FD04-4EA7-8F7F-3703B4254D8E}"/>
                </a:ext>
              </a:extLst>
            </p:cNvPr>
            <p:cNvSpPr/>
            <p:nvPr/>
          </p:nvSpPr>
          <p:spPr>
            <a:xfrm rot="5400000">
              <a:off x="11945651" y="10064753"/>
              <a:ext cx="241968" cy="205219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2242"/>
            </a:solidFill>
            <a:ln>
              <a:noFill/>
              <a:prstDash val="sysDash"/>
            </a:ln>
          </p:spPr>
          <p:txBody>
            <a:bodyPr/>
            <a:lstStyle/>
            <a:p>
              <a:endParaRPr lang="en-US" sz="1350" dirty="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832A9DC-7A07-4922-8148-51BD5DD8DFB6}"/>
                </a:ext>
              </a:extLst>
            </p:cNvPr>
            <p:cNvGrpSpPr/>
            <p:nvPr/>
          </p:nvGrpSpPr>
          <p:grpSpPr>
            <a:xfrm>
              <a:off x="12192000" y="8439980"/>
              <a:ext cx="1524000" cy="1847020"/>
              <a:chOff x="761999" y="8350580"/>
              <a:chExt cx="672958" cy="815595"/>
            </a:xfrm>
          </p:grpSpPr>
          <p:grpSp>
            <p:nvGrpSpPr>
              <p:cNvPr id="35" name="Group 2">
                <a:extLst>
                  <a:ext uri="{FF2B5EF4-FFF2-40B4-BE49-F238E27FC236}">
                    <a16:creationId xmlns:a16="http://schemas.microsoft.com/office/drawing/2014/main" id="{2A1655E9-215F-4CD2-A6C7-AF411F71E2FE}"/>
                  </a:ext>
                </a:extLst>
              </p:cNvPr>
              <p:cNvGrpSpPr>
                <a:grpSpLocks/>
              </p:cNvGrpSpPr>
              <p:nvPr/>
            </p:nvGrpSpPr>
            <p:grpSpPr>
              <a:xfrm rot="16200000">
                <a:off x="695424" y="8426644"/>
                <a:ext cx="806106" cy="672955"/>
                <a:chOff x="0" y="-1060605"/>
                <a:chExt cx="6350000" cy="6339840"/>
              </a:xfrm>
              <a:solidFill>
                <a:srgbClr val="1D2345"/>
              </a:solidFill>
            </p:grpSpPr>
            <p:sp>
              <p:nvSpPr>
                <p:cNvPr id="43" name="Freeform 3">
                  <a:extLst>
                    <a:ext uri="{FF2B5EF4-FFF2-40B4-BE49-F238E27FC236}">
                      <a16:creationId xmlns:a16="http://schemas.microsoft.com/office/drawing/2014/main" id="{EB6221FC-36C9-4046-B125-844FB0F73F51}"/>
                    </a:ext>
                  </a:extLst>
                </p:cNvPr>
                <p:cNvSpPr/>
                <p:nvPr/>
              </p:nvSpPr>
              <p:spPr>
                <a:xfrm>
                  <a:off x="0" y="-1060605"/>
                  <a:ext cx="6350000" cy="6339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  <a:prstDash val="sysDash"/>
                </a:ln>
              </p:spPr>
              <p:txBody>
                <a:bodyPr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36" name="Group 2">
                <a:extLst>
                  <a:ext uri="{FF2B5EF4-FFF2-40B4-BE49-F238E27FC236}">
                    <a16:creationId xmlns:a16="http://schemas.microsoft.com/office/drawing/2014/main" id="{D3FE8369-05BD-469B-B1F3-20BE5BB859D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6200000">
                <a:off x="1037802" y="8827930"/>
                <a:ext cx="259106" cy="201333"/>
                <a:chOff x="0" y="-1060605"/>
                <a:chExt cx="6350000" cy="6339840"/>
              </a:xfrm>
              <a:solidFill>
                <a:schemeClr val="bg1"/>
              </a:solidFill>
            </p:grpSpPr>
            <p:sp>
              <p:nvSpPr>
                <p:cNvPr id="42" name="Freeform 3">
                  <a:extLst>
                    <a:ext uri="{FF2B5EF4-FFF2-40B4-BE49-F238E27FC236}">
                      <a16:creationId xmlns:a16="http://schemas.microsoft.com/office/drawing/2014/main" id="{4B2B1F08-86AC-4E6B-B84F-5A3293D5A788}"/>
                    </a:ext>
                  </a:extLst>
                </p:cNvPr>
                <p:cNvSpPr/>
                <p:nvPr/>
              </p:nvSpPr>
              <p:spPr>
                <a:xfrm>
                  <a:off x="0" y="-1060605"/>
                  <a:ext cx="6350000" cy="6339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  <a:prstDash val="sysDash"/>
                </a:ln>
              </p:spPr>
              <p:txBody>
                <a:bodyPr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37" name="Group 2">
                <a:extLst>
                  <a:ext uri="{FF2B5EF4-FFF2-40B4-BE49-F238E27FC236}">
                    <a16:creationId xmlns:a16="http://schemas.microsoft.com/office/drawing/2014/main" id="{BDF42528-66A2-466F-B53A-92A57E2C244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6200000">
                <a:off x="948579" y="8947369"/>
                <a:ext cx="234085" cy="203470"/>
                <a:chOff x="-68524" y="-1367811"/>
                <a:chExt cx="6261752" cy="6407154"/>
              </a:xfrm>
              <a:solidFill>
                <a:schemeClr val="bg1"/>
              </a:solidFill>
            </p:grpSpPr>
            <p:sp>
              <p:nvSpPr>
                <p:cNvPr id="41" name="Freeform 3">
                  <a:extLst>
                    <a:ext uri="{FF2B5EF4-FFF2-40B4-BE49-F238E27FC236}">
                      <a16:creationId xmlns:a16="http://schemas.microsoft.com/office/drawing/2014/main" id="{AE3217B9-BAC3-4D9E-AD6D-CCD085261240}"/>
                    </a:ext>
                  </a:extLst>
                </p:cNvPr>
                <p:cNvSpPr/>
                <p:nvPr/>
              </p:nvSpPr>
              <p:spPr>
                <a:xfrm>
                  <a:off x="-68524" y="-1367811"/>
                  <a:ext cx="6261752" cy="6407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  <a:prstDash val="sysDash"/>
                </a:ln>
              </p:spPr>
              <p:txBody>
                <a:bodyPr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38" name="Group 2">
                <a:extLst>
                  <a:ext uri="{FF2B5EF4-FFF2-40B4-BE49-F238E27FC236}">
                    <a16:creationId xmlns:a16="http://schemas.microsoft.com/office/drawing/2014/main" id="{A2EDDB31-3894-4557-B1D0-CF86306D318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6200000">
                <a:off x="1068623" y="9067414"/>
                <a:ext cx="106846" cy="90619"/>
                <a:chOff x="-69613" y="-1593535"/>
                <a:chExt cx="6350000" cy="6339840"/>
              </a:xfrm>
              <a:solidFill>
                <a:srgbClr val="1C2242"/>
              </a:solidFill>
            </p:grpSpPr>
            <p:sp>
              <p:nvSpPr>
                <p:cNvPr id="40" name="Freeform 3">
                  <a:extLst>
                    <a:ext uri="{FF2B5EF4-FFF2-40B4-BE49-F238E27FC236}">
                      <a16:creationId xmlns:a16="http://schemas.microsoft.com/office/drawing/2014/main" id="{3B482697-4BE1-4B3B-9DB6-3C8814C3CC09}"/>
                    </a:ext>
                  </a:extLst>
                </p:cNvPr>
                <p:cNvSpPr/>
                <p:nvPr/>
              </p:nvSpPr>
              <p:spPr>
                <a:xfrm>
                  <a:off x="-69613" y="-1593535"/>
                  <a:ext cx="6350000" cy="6339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  <a:prstDash val="sysDash"/>
                </a:ln>
              </p:spPr>
              <p:txBody>
                <a:bodyPr/>
                <a:lstStyle/>
                <a:p>
                  <a:endParaRPr lang="en-US" sz="1350" dirty="0"/>
                </a:p>
              </p:txBody>
            </p:sp>
          </p:grpSp>
          <p:sp>
            <p:nvSpPr>
              <p:cNvPr id="39" name="Freeform 3">
                <a:extLst>
                  <a:ext uri="{FF2B5EF4-FFF2-40B4-BE49-F238E27FC236}">
                    <a16:creationId xmlns:a16="http://schemas.microsoft.com/office/drawing/2014/main" id="{215F53C6-B435-4CB7-AD2A-E461C6C87091}"/>
                  </a:ext>
                </a:extLst>
              </p:cNvPr>
              <p:cNvSpPr/>
              <p:nvPr/>
            </p:nvSpPr>
            <p:spPr>
              <a:xfrm rot="16200000">
                <a:off x="1197527" y="8372256"/>
                <a:ext cx="259106" cy="2157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  <a:prstDash val="sysDash"/>
              </a:ln>
            </p:spPr>
            <p:txBody>
              <a:bodyPr/>
              <a:lstStyle/>
              <a:p>
                <a:endParaRPr lang="en-US" sz="1350" dirty="0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0917AB4-9289-4C75-A0C9-457FA5E608EE}"/>
              </a:ext>
            </a:extLst>
          </p:cNvPr>
          <p:cNvGrpSpPr/>
          <p:nvPr/>
        </p:nvGrpSpPr>
        <p:grpSpPr>
          <a:xfrm>
            <a:off x="228600" y="1028700"/>
            <a:ext cx="11446014" cy="124562"/>
            <a:chOff x="4348510" y="523450"/>
            <a:chExt cx="9367490" cy="138025"/>
          </a:xfrm>
        </p:grpSpPr>
        <p:sp>
          <p:nvSpPr>
            <p:cNvPr id="50" name="AutoShape 7">
              <a:extLst>
                <a:ext uri="{FF2B5EF4-FFF2-40B4-BE49-F238E27FC236}">
                  <a16:creationId xmlns:a16="http://schemas.microsoft.com/office/drawing/2014/main" id="{70CA2971-B2B1-44BD-9FFB-7A8778CEA307}"/>
                </a:ext>
              </a:extLst>
            </p:cNvPr>
            <p:cNvSpPr/>
            <p:nvPr/>
          </p:nvSpPr>
          <p:spPr>
            <a:xfrm>
              <a:off x="4348510" y="523450"/>
              <a:ext cx="9367490" cy="46028"/>
            </a:xfrm>
            <a:prstGeom prst="rect">
              <a:avLst/>
            </a:prstGeom>
            <a:solidFill>
              <a:srgbClr val="1D2345"/>
            </a:solidFill>
          </p:spPr>
        </p:sp>
        <p:sp>
          <p:nvSpPr>
            <p:cNvPr id="51" name="AutoShape 7">
              <a:extLst>
                <a:ext uri="{FF2B5EF4-FFF2-40B4-BE49-F238E27FC236}">
                  <a16:creationId xmlns:a16="http://schemas.microsoft.com/office/drawing/2014/main" id="{01ABAECF-7681-4D3E-BF65-E5271251B27E}"/>
                </a:ext>
              </a:extLst>
            </p:cNvPr>
            <p:cNvSpPr/>
            <p:nvPr/>
          </p:nvSpPr>
          <p:spPr>
            <a:xfrm>
              <a:off x="4348510" y="569478"/>
              <a:ext cx="9367490" cy="46028"/>
            </a:xfrm>
            <a:prstGeom prst="rect">
              <a:avLst/>
            </a:prstGeom>
            <a:solidFill>
              <a:srgbClr val="F29801"/>
            </a:solidFill>
          </p:spPr>
        </p:sp>
        <p:sp>
          <p:nvSpPr>
            <p:cNvPr id="52" name="AutoShape 7">
              <a:extLst>
                <a:ext uri="{FF2B5EF4-FFF2-40B4-BE49-F238E27FC236}">
                  <a16:creationId xmlns:a16="http://schemas.microsoft.com/office/drawing/2014/main" id="{ED54225F-B918-40E7-A916-0A2D466D0036}"/>
                </a:ext>
              </a:extLst>
            </p:cNvPr>
            <p:cNvSpPr/>
            <p:nvPr/>
          </p:nvSpPr>
          <p:spPr>
            <a:xfrm>
              <a:off x="4348510" y="615447"/>
              <a:ext cx="9367490" cy="46028"/>
            </a:xfrm>
            <a:prstGeom prst="rect">
              <a:avLst/>
            </a:prstGeom>
            <a:solidFill>
              <a:srgbClr val="1C2242"/>
            </a:solidFill>
          </p:spPr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B4A1CC8-B333-4389-B701-7992E97F47F5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49819"/>
            <a:ext cx="7620000" cy="886968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95F5B26E-EBED-4141-A9A8-E92062062227}"/>
              </a:ext>
            </a:extLst>
          </p:cNvPr>
          <p:cNvSpPr txBox="1"/>
          <p:nvPr/>
        </p:nvSpPr>
        <p:spPr>
          <a:xfrm>
            <a:off x="8171790" y="3902870"/>
            <a:ext cx="4907710" cy="28315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sv-SE" sz="2800" b="0" i="0" u="none" strike="noStrike" baseline="0" dirty="0"/>
              <a:t>Note:</a:t>
            </a:r>
          </a:p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sv-SE" sz="2800" b="0" i="0" u="none" strike="noStrike" baseline="0" dirty="0"/>
              <a:t>Kedalaman Pemboran Anoda  30 meter</a:t>
            </a:r>
          </a:p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sv-SE" sz="2800" dirty="0"/>
              <a:t>Pemboran dilakukan menggunakan jasa pemboran sumur air</a:t>
            </a:r>
            <a:endParaRPr lang="sv-SE" sz="2800" b="0" i="0" u="none" strike="noStrike" baseline="0" dirty="0"/>
          </a:p>
        </p:txBody>
      </p:sp>
    </p:spTree>
    <p:extLst>
      <p:ext uri="{BB962C8B-B14F-4D97-AF65-F5344CB8AC3E}">
        <p14:creationId xmlns:p14="http://schemas.microsoft.com/office/powerpoint/2010/main" val="1248767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228600" y="190500"/>
            <a:ext cx="11214353" cy="789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50"/>
              </a:lnSpc>
            </a:pPr>
            <a:r>
              <a:rPr lang="en-US" sz="4000" b="1" spc="28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ILUSTRASI PEMBORAN ANODA</a:t>
            </a:r>
          </a:p>
        </p:txBody>
      </p:sp>
      <p:grpSp>
        <p:nvGrpSpPr>
          <p:cNvPr id="10" name="Group 8">
            <a:extLst>
              <a:ext uri="{FF2B5EF4-FFF2-40B4-BE49-F238E27FC236}">
                <a16:creationId xmlns:a16="http://schemas.microsoft.com/office/drawing/2014/main" id="{FE8F2A15-7EEA-40FD-853B-0712B930129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734800" y="146843"/>
            <a:ext cx="1983706" cy="942790"/>
            <a:chOff x="5789612" y="304800"/>
            <a:chExt cx="5181601" cy="29718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Freeform 21">
              <a:extLst>
                <a:ext uri="{FF2B5EF4-FFF2-40B4-BE49-F238E27FC236}">
                  <a16:creationId xmlns:a16="http://schemas.microsoft.com/office/drawing/2014/main" id="{DC43CF5B-84AE-483E-9403-83C89C3874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66402" y="1981200"/>
              <a:ext cx="3091772" cy="535782"/>
            </a:xfrm>
            <a:custGeom>
              <a:avLst/>
              <a:gdLst>
                <a:gd name="T0" fmla="*/ 103 w 3913"/>
                <a:gd name="T1" fmla="*/ 507 h 545"/>
                <a:gd name="T2" fmla="*/ 38 w 3913"/>
                <a:gd name="T3" fmla="*/ 504 h 545"/>
                <a:gd name="T4" fmla="*/ 451 w 3913"/>
                <a:gd name="T5" fmla="*/ 501 h 545"/>
                <a:gd name="T6" fmla="*/ 349 w 3913"/>
                <a:gd name="T7" fmla="*/ 508 h 545"/>
                <a:gd name="T8" fmla="*/ 228 w 3913"/>
                <a:gd name="T9" fmla="*/ 119 h 545"/>
                <a:gd name="T10" fmla="*/ 1005 w 3913"/>
                <a:gd name="T11" fmla="*/ 11 h 545"/>
                <a:gd name="T12" fmla="*/ 938 w 3913"/>
                <a:gd name="T13" fmla="*/ 318 h 545"/>
                <a:gd name="T14" fmla="*/ 586 w 3913"/>
                <a:gd name="T15" fmla="*/ 436 h 545"/>
                <a:gd name="T16" fmla="*/ 507 w 3913"/>
                <a:gd name="T17" fmla="*/ 26 h 545"/>
                <a:gd name="T18" fmla="*/ 650 w 3913"/>
                <a:gd name="T19" fmla="*/ 46 h 545"/>
                <a:gd name="T20" fmla="*/ 702 w 3913"/>
                <a:gd name="T21" fmla="*/ 498 h 545"/>
                <a:gd name="T22" fmla="*/ 907 w 3913"/>
                <a:gd name="T23" fmla="*/ 104 h 545"/>
                <a:gd name="T24" fmla="*/ 1025 w 3913"/>
                <a:gd name="T25" fmla="*/ 519 h 545"/>
                <a:gd name="T26" fmla="*/ 1082 w 3913"/>
                <a:gd name="T27" fmla="*/ 43 h 545"/>
                <a:gd name="T28" fmla="*/ 1374 w 3913"/>
                <a:gd name="T29" fmla="*/ 38 h 545"/>
                <a:gd name="T30" fmla="*/ 1025 w 3913"/>
                <a:gd name="T31" fmla="*/ 533 h 545"/>
                <a:gd name="T32" fmla="*/ 1364 w 3913"/>
                <a:gd name="T33" fmla="*/ 103 h 545"/>
                <a:gd name="T34" fmla="*/ 1669 w 3913"/>
                <a:gd name="T35" fmla="*/ 246 h 545"/>
                <a:gd name="T36" fmla="*/ 1858 w 3913"/>
                <a:gd name="T37" fmla="*/ 352 h 545"/>
                <a:gd name="T38" fmla="*/ 1669 w 3913"/>
                <a:gd name="T39" fmla="*/ 274 h 545"/>
                <a:gd name="T40" fmla="*/ 1787 w 3913"/>
                <a:gd name="T41" fmla="*/ 505 h 545"/>
                <a:gd name="T42" fmla="*/ 1896 w 3913"/>
                <a:gd name="T43" fmla="*/ 533 h 545"/>
                <a:gd name="T44" fmla="*/ 1599 w 3913"/>
                <a:gd name="T45" fmla="*/ 491 h 545"/>
                <a:gd name="T46" fmla="*/ 1536 w 3913"/>
                <a:gd name="T47" fmla="*/ 26 h 545"/>
                <a:gd name="T48" fmla="*/ 1872 w 3913"/>
                <a:gd name="T49" fmla="*/ 69 h 545"/>
                <a:gd name="T50" fmla="*/ 2061 w 3913"/>
                <a:gd name="T51" fmla="*/ 94 h 545"/>
                <a:gd name="T52" fmla="*/ 2127 w 3913"/>
                <a:gd name="T53" fmla="*/ 533 h 545"/>
                <a:gd name="T54" fmla="*/ 2030 w 3913"/>
                <a:gd name="T55" fmla="*/ 443 h 545"/>
                <a:gd name="T56" fmla="*/ 1964 w 3913"/>
                <a:gd name="T57" fmla="*/ 11 h 545"/>
                <a:gd name="T58" fmla="*/ 2565 w 3913"/>
                <a:gd name="T59" fmla="*/ 26 h 545"/>
                <a:gd name="T60" fmla="*/ 2508 w 3913"/>
                <a:gd name="T61" fmla="*/ 503 h 545"/>
                <a:gd name="T62" fmla="*/ 2366 w 3913"/>
                <a:gd name="T63" fmla="*/ 519 h 545"/>
                <a:gd name="T64" fmla="*/ 2252 w 3913"/>
                <a:gd name="T65" fmla="*/ 533 h 545"/>
                <a:gd name="T66" fmla="*/ 2678 w 3913"/>
                <a:gd name="T67" fmla="*/ 486 h 545"/>
                <a:gd name="T68" fmla="*/ 2585 w 3913"/>
                <a:gd name="T69" fmla="*/ 519 h 545"/>
                <a:gd name="T70" fmla="*/ 3000 w 3913"/>
                <a:gd name="T71" fmla="*/ 433 h 545"/>
                <a:gd name="T72" fmla="*/ 2896 w 3913"/>
                <a:gd name="T73" fmla="*/ 519 h 545"/>
                <a:gd name="T74" fmla="*/ 2892 w 3913"/>
                <a:gd name="T75" fmla="*/ 330 h 545"/>
                <a:gd name="T76" fmla="*/ 3440 w 3913"/>
                <a:gd name="T77" fmla="*/ 533 h 545"/>
                <a:gd name="T78" fmla="*/ 3233 w 3913"/>
                <a:gd name="T79" fmla="*/ 441 h 545"/>
                <a:gd name="T80" fmla="*/ 3101 w 3913"/>
                <a:gd name="T81" fmla="*/ 533 h 545"/>
                <a:gd name="T82" fmla="*/ 3168 w 3913"/>
                <a:gd name="T83" fmla="*/ 104 h 545"/>
                <a:gd name="T84" fmla="*/ 3271 w 3913"/>
                <a:gd name="T85" fmla="*/ 11 h 545"/>
                <a:gd name="T86" fmla="*/ 3350 w 3913"/>
                <a:gd name="T87" fmla="*/ 279 h 545"/>
                <a:gd name="T88" fmla="*/ 3233 w 3913"/>
                <a:gd name="T89" fmla="*/ 265 h 545"/>
                <a:gd name="T90" fmla="*/ 3360 w 3913"/>
                <a:gd name="T91" fmla="*/ 71 h 545"/>
                <a:gd name="T92" fmla="*/ 3882 w 3913"/>
                <a:gd name="T93" fmla="*/ 180 h 545"/>
                <a:gd name="T94" fmla="*/ 3681 w 3913"/>
                <a:gd name="T95" fmla="*/ 55 h 545"/>
                <a:gd name="T96" fmla="*/ 3900 w 3913"/>
                <a:gd name="T97" fmla="*/ 340 h 545"/>
                <a:gd name="T98" fmla="*/ 3684 w 3913"/>
                <a:gd name="T99" fmla="*/ 527 h 545"/>
                <a:gd name="T100" fmla="*/ 3607 w 3913"/>
                <a:gd name="T101" fmla="*/ 366 h 545"/>
                <a:gd name="T102" fmla="*/ 3827 w 3913"/>
                <a:gd name="T103" fmla="*/ 490 h 545"/>
                <a:gd name="T104" fmla="*/ 3654 w 3913"/>
                <a:gd name="T105" fmla="*/ 245 h 545"/>
                <a:gd name="T106" fmla="*/ 3818 w 3913"/>
                <a:gd name="T107" fmla="*/ 2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13" h="545">
                  <a:moveTo>
                    <a:pt x="317" y="358"/>
                  </a:moveTo>
                  <a:lnTo>
                    <a:pt x="136" y="358"/>
                  </a:lnTo>
                  <a:lnTo>
                    <a:pt x="105" y="441"/>
                  </a:lnTo>
                  <a:cubicBezTo>
                    <a:pt x="97" y="461"/>
                    <a:pt x="93" y="476"/>
                    <a:pt x="93" y="486"/>
                  </a:cubicBezTo>
                  <a:cubicBezTo>
                    <a:pt x="93" y="494"/>
                    <a:pt x="96" y="501"/>
                    <a:pt x="103" y="507"/>
                  </a:cubicBezTo>
                  <a:cubicBezTo>
                    <a:pt x="110" y="513"/>
                    <a:pt x="124" y="517"/>
                    <a:pt x="147" y="519"/>
                  </a:cubicBezTo>
                  <a:lnTo>
                    <a:pt x="147" y="533"/>
                  </a:lnTo>
                  <a:lnTo>
                    <a:pt x="0" y="533"/>
                  </a:lnTo>
                  <a:lnTo>
                    <a:pt x="0" y="519"/>
                  </a:lnTo>
                  <a:cubicBezTo>
                    <a:pt x="19" y="515"/>
                    <a:pt x="32" y="510"/>
                    <a:pt x="38" y="504"/>
                  </a:cubicBezTo>
                  <a:cubicBezTo>
                    <a:pt x="50" y="491"/>
                    <a:pt x="62" y="466"/>
                    <a:pt x="77" y="429"/>
                  </a:cubicBezTo>
                  <a:lnTo>
                    <a:pt x="241" y="0"/>
                  </a:lnTo>
                  <a:lnTo>
                    <a:pt x="253" y="0"/>
                  </a:lnTo>
                  <a:lnTo>
                    <a:pt x="415" y="433"/>
                  </a:lnTo>
                  <a:cubicBezTo>
                    <a:pt x="429" y="468"/>
                    <a:pt x="440" y="491"/>
                    <a:pt x="451" y="501"/>
                  </a:cubicBezTo>
                  <a:cubicBezTo>
                    <a:pt x="462" y="512"/>
                    <a:pt x="477" y="518"/>
                    <a:pt x="496" y="519"/>
                  </a:cubicBezTo>
                  <a:lnTo>
                    <a:pt x="496" y="533"/>
                  </a:lnTo>
                  <a:lnTo>
                    <a:pt x="311" y="533"/>
                  </a:lnTo>
                  <a:lnTo>
                    <a:pt x="311" y="519"/>
                  </a:lnTo>
                  <a:cubicBezTo>
                    <a:pt x="330" y="518"/>
                    <a:pt x="343" y="514"/>
                    <a:pt x="349" y="508"/>
                  </a:cubicBezTo>
                  <a:cubicBezTo>
                    <a:pt x="356" y="503"/>
                    <a:pt x="359" y="495"/>
                    <a:pt x="359" y="487"/>
                  </a:cubicBezTo>
                  <a:cubicBezTo>
                    <a:pt x="359" y="476"/>
                    <a:pt x="354" y="458"/>
                    <a:pt x="345" y="433"/>
                  </a:cubicBezTo>
                  <a:lnTo>
                    <a:pt x="317" y="358"/>
                  </a:lnTo>
                  <a:close/>
                  <a:moveTo>
                    <a:pt x="307" y="330"/>
                  </a:moveTo>
                  <a:lnTo>
                    <a:pt x="228" y="119"/>
                  </a:lnTo>
                  <a:lnTo>
                    <a:pt x="147" y="330"/>
                  </a:lnTo>
                  <a:lnTo>
                    <a:pt x="307" y="330"/>
                  </a:lnTo>
                  <a:close/>
                  <a:moveTo>
                    <a:pt x="840" y="26"/>
                  </a:moveTo>
                  <a:lnTo>
                    <a:pt x="840" y="11"/>
                  </a:lnTo>
                  <a:lnTo>
                    <a:pt x="1005" y="11"/>
                  </a:lnTo>
                  <a:lnTo>
                    <a:pt x="1005" y="26"/>
                  </a:lnTo>
                  <a:lnTo>
                    <a:pt x="988" y="26"/>
                  </a:lnTo>
                  <a:cubicBezTo>
                    <a:pt x="969" y="26"/>
                    <a:pt x="955" y="34"/>
                    <a:pt x="945" y="51"/>
                  </a:cubicBezTo>
                  <a:cubicBezTo>
                    <a:pt x="940" y="59"/>
                    <a:pt x="938" y="78"/>
                    <a:pt x="938" y="107"/>
                  </a:cubicBezTo>
                  <a:lnTo>
                    <a:pt x="938" y="318"/>
                  </a:lnTo>
                  <a:cubicBezTo>
                    <a:pt x="938" y="371"/>
                    <a:pt x="933" y="411"/>
                    <a:pt x="924" y="440"/>
                  </a:cubicBezTo>
                  <a:cubicBezTo>
                    <a:pt x="915" y="469"/>
                    <a:pt x="897" y="494"/>
                    <a:pt x="869" y="514"/>
                  </a:cubicBezTo>
                  <a:cubicBezTo>
                    <a:pt x="842" y="535"/>
                    <a:pt x="805" y="545"/>
                    <a:pt x="758" y="545"/>
                  </a:cubicBezTo>
                  <a:cubicBezTo>
                    <a:pt x="707" y="545"/>
                    <a:pt x="669" y="535"/>
                    <a:pt x="642" y="516"/>
                  </a:cubicBezTo>
                  <a:cubicBezTo>
                    <a:pt x="616" y="496"/>
                    <a:pt x="597" y="469"/>
                    <a:pt x="586" y="436"/>
                  </a:cubicBezTo>
                  <a:cubicBezTo>
                    <a:pt x="579" y="413"/>
                    <a:pt x="575" y="370"/>
                    <a:pt x="575" y="308"/>
                  </a:cubicBezTo>
                  <a:lnTo>
                    <a:pt x="575" y="104"/>
                  </a:lnTo>
                  <a:cubicBezTo>
                    <a:pt x="575" y="72"/>
                    <a:pt x="571" y="51"/>
                    <a:pt x="563" y="41"/>
                  </a:cubicBezTo>
                  <a:cubicBezTo>
                    <a:pt x="555" y="31"/>
                    <a:pt x="543" y="26"/>
                    <a:pt x="525" y="26"/>
                  </a:cubicBezTo>
                  <a:lnTo>
                    <a:pt x="507" y="26"/>
                  </a:lnTo>
                  <a:lnTo>
                    <a:pt x="507" y="11"/>
                  </a:lnTo>
                  <a:lnTo>
                    <a:pt x="709" y="11"/>
                  </a:lnTo>
                  <a:lnTo>
                    <a:pt x="709" y="26"/>
                  </a:lnTo>
                  <a:lnTo>
                    <a:pt x="691" y="26"/>
                  </a:lnTo>
                  <a:cubicBezTo>
                    <a:pt x="672" y="26"/>
                    <a:pt x="658" y="33"/>
                    <a:pt x="650" y="46"/>
                  </a:cubicBezTo>
                  <a:cubicBezTo>
                    <a:pt x="644" y="55"/>
                    <a:pt x="641" y="75"/>
                    <a:pt x="641" y="104"/>
                  </a:cubicBezTo>
                  <a:lnTo>
                    <a:pt x="641" y="331"/>
                  </a:lnTo>
                  <a:cubicBezTo>
                    <a:pt x="641" y="351"/>
                    <a:pt x="643" y="375"/>
                    <a:pt x="646" y="401"/>
                  </a:cubicBezTo>
                  <a:cubicBezTo>
                    <a:pt x="650" y="427"/>
                    <a:pt x="656" y="447"/>
                    <a:pt x="664" y="462"/>
                  </a:cubicBezTo>
                  <a:cubicBezTo>
                    <a:pt x="673" y="476"/>
                    <a:pt x="686" y="489"/>
                    <a:pt x="702" y="498"/>
                  </a:cubicBezTo>
                  <a:cubicBezTo>
                    <a:pt x="718" y="508"/>
                    <a:pt x="739" y="512"/>
                    <a:pt x="762" y="512"/>
                  </a:cubicBezTo>
                  <a:cubicBezTo>
                    <a:pt x="793" y="512"/>
                    <a:pt x="820" y="505"/>
                    <a:pt x="844" y="490"/>
                  </a:cubicBezTo>
                  <a:cubicBezTo>
                    <a:pt x="868" y="475"/>
                    <a:pt x="885" y="456"/>
                    <a:pt x="894" y="433"/>
                  </a:cubicBezTo>
                  <a:cubicBezTo>
                    <a:pt x="903" y="410"/>
                    <a:pt x="907" y="370"/>
                    <a:pt x="907" y="315"/>
                  </a:cubicBezTo>
                  <a:lnTo>
                    <a:pt x="907" y="104"/>
                  </a:lnTo>
                  <a:cubicBezTo>
                    <a:pt x="907" y="71"/>
                    <a:pt x="904" y="51"/>
                    <a:pt x="897" y="43"/>
                  </a:cubicBezTo>
                  <a:cubicBezTo>
                    <a:pt x="888" y="31"/>
                    <a:pt x="875" y="26"/>
                    <a:pt x="857" y="26"/>
                  </a:cubicBezTo>
                  <a:lnTo>
                    <a:pt x="840" y="26"/>
                  </a:lnTo>
                  <a:close/>
                  <a:moveTo>
                    <a:pt x="1025" y="533"/>
                  </a:moveTo>
                  <a:lnTo>
                    <a:pt x="1025" y="519"/>
                  </a:lnTo>
                  <a:lnTo>
                    <a:pt x="1042" y="519"/>
                  </a:lnTo>
                  <a:cubicBezTo>
                    <a:pt x="1062" y="519"/>
                    <a:pt x="1076" y="512"/>
                    <a:pt x="1084" y="498"/>
                  </a:cubicBezTo>
                  <a:cubicBezTo>
                    <a:pt x="1089" y="489"/>
                    <a:pt x="1092" y="470"/>
                    <a:pt x="1092" y="441"/>
                  </a:cubicBezTo>
                  <a:lnTo>
                    <a:pt x="1092" y="104"/>
                  </a:lnTo>
                  <a:cubicBezTo>
                    <a:pt x="1092" y="71"/>
                    <a:pt x="1089" y="51"/>
                    <a:pt x="1082" y="43"/>
                  </a:cubicBezTo>
                  <a:cubicBezTo>
                    <a:pt x="1073" y="31"/>
                    <a:pt x="1060" y="26"/>
                    <a:pt x="1042" y="26"/>
                  </a:cubicBezTo>
                  <a:lnTo>
                    <a:pt x="1025" y="26"/>
                  </a:lnTo>
                  <a:lnTo>
                    <a:pt x="1025" y="11"/>
                  </a:lnTo>
                  <a:lnTo>
                    <a:pt x="1215" y="11"/>
                  </a:lnTo>
                  <a:cubicBezTo>
                    <a:pt x="1285" y="12"/>
                    <a:pt x="1338" y="20"/>
                    <a:pt x="1374" y="38"/>
                  </a:cubicBezTo>
                  <a:cubicBezTo>
                    <a:pt x="1410" y="56"/>
                    <a:pt x="1440" y="85"/>
                    <a:pt x="1462" y="127"/>
                  </a:cubicBezTo>
                  <a:cubicBezTo>
                    <a:pt x="1484" y="168"/>
                    <a:pt x="1495" y="215"/>
                    <a:pt x="1495" y="270"/>
                  </a:cubicBezTo>
                  <a:cubicBezTo>
                    <a:pt x="1495" y="342"/>
                    <a:pt x="1475" y="403"/>
                    <a:pt x="1436" y="451"/>
                  </a:cubicBezTo>
                  <a:cubicBezTo>
                    <a:pt x="1392" y="506"/>
                    <a:pt x="1324" y="533"/>
                    <a:pt x="1233" y="533"/>
                  </a:cubicBezTo>
                  <a:lnTo>
                    <a:pt x="1025" y="533"/>
                  </a:lnTo>
                  <a:close/>
                  <a:moveTo>
                    <a:pt x="1158" y="495"/>
                  </a:moveTo>
                  <a:cubicBezTo>
                    <a:pt x="1187" y="503"/>
                    <a:pt x="1212" y="506"/>
                    <a:pt x="1231" y="506"/>
                  </a:cubicBezTo>
                  <a:cubicBezTo>
                    <a:pt x="1285" y="506"/>
                    <a:pt x="1329" y="485"/>
                    <a:pt x="1364" y="443"/>
                  </a:cubicBezTo>
                  <a:cubicBezTo>
                    <a:pt x="1399" y="402"/>
                    <a:pt x="1417" y="345"/>
                    <a:pt x="1417" y="273"/>
                  </a:cubicBezTo>
                  <a:cubicBezTo>
                    <a:pt x="1417" y="201"/>
                    <a:pt x="1399" y="145"/>
                    <a:pt x="1364" y="103"/>
                  </a:cubicBezTo>
                  <a:cubicBezTo>
                    <a:pt x="1329" y="62"/>
                    <a:pt x="1284" y="41"/>
                    <a:pt x="1229" y="41"/>
                  </a:cubicBezTo>
                  <a:cubicBezTo>
                    <a:pt x="1208" y="41"/>
                    <a:pt x="1184" y="44"/>
                    <a:pt x="1158" y="52"/>
                  </a:cubicBezTo>
                  <a:lnTo>
                    <a:pt x="1158" y="495"/>
                  </a:lnTo>
                  <a:close/>
                  <a:moveTo>
                    <a:pt x="1669" y="40"/>
                  </a:moveTo>
                  <a:lnTo>
                    <a:pt x="1669" y="246"/>
                  </a:lnTo>
                  <a:lnTo>
                    <a:pt x="1772" y="246"/>
                  </a:lnTo>
                  <a:cubicBezTo>
                    <a:pt x="1798" y="246"/>
                    <a:pt x="1816" y="242"/>
                    <a:pt x="1825" y="233"/>
                  </a:cubicBezTo>
                  <a:cubicBezTo>
                    <a:pt x="1837" y="221"/>
                    <a:pt x="1844" y="200"/>
                    <a:pt x="1845" y="170"/>
                  </a:cubicBezTo>
                  <a:lnTo>
                    <a:pt x="1858" y="170"/>
                  </a:lnTo>
                  <a:lnTo>
                    <a:pt x="1858" y="352"/>
                  </a:lnTo>
                  <a:lnTo>
                    <a:pt x="1845" y="352"/>
                  </a:lnTo>
                  <a:cubicBezTo>
                    <a:pt x="1842" y="326"/>
                    <a:pt x="1839" y="310"/>
                    <a:pt x="1835" y="303"/>
                  </a:cubicBezTo>
                  <a:cubicBezTo>
                    <a:pt x="1831" y="294"/>
                    <a:pt x="1825" y="287"/>
                    <a:pt x="1815" y="282"/>
                  </a:cubicBezTo>
                  <a:cubicBezTo>
                    <a:pt x="1806" y="277"/>
                    <a:pt x="1791" y="274"/>
                    <a:pt x="1772" y="274"/>
                  </a:cubicBezTo>
                  <a:lnTo>
                    <a:pt x="1669" y="274"/>
                  </a:lnTo>
                  <a:lnTo>
                    <a:pt x="1669" y="446"/>
                  </a:lnTo>
                  <a:cubicBezTo>
                    <a:pt x="1669" y="469"/>
                    <a:pt x="1670" y="483"/>
                    <a:pt x="1672" y="488"/>
                  </a:cubicBezTo>
                  <a:cubicBezTo>
                    <a:pt x="1674" y="493"/>
                    <a:pt x="1677" y="497"/>
                    <a:pt x="1682" y="500"/>
                  </a:cubicBezTo>
                  <a:cubicBezTo>
                    <a:pt x="1686" y="503"/>
                    <a:pt x="1695" y="505"/>
                    <a:pt x="1708" y="505"/>
                  </a:cubicBezTo>
                  <a:lnTo>
                    <a:pt x="1787" y="505"/>
                  </a:lnTo>
                  <a:cubicBezTo>
                    <a:pt x="1813" y="505"/>
                    <a:pt x="1832" y="503"/>
                    <a:pt x="1844" y="498"/>
                  </a:cubicBezTo>
                  <a:cubicBezTo>
                    <a:pt x="1856" y="494"/>
                    <a:pt x="1868" y="486"/>
                    <a:pt x="1879" y="474"/>
                  </a:cubicBezTo>
                  <a:cubicBezTo>
                    <a:pt x="1893" y="458"/>
                    <a:pt x="1908" y="434"/>
                    <a:pt x="1923" y="402"/>
                  </a:cubicBezTo>
                  <a:lnTo>
                    <a:pt x="1936" y="402"/>
                  </a:lnTo>
                  <a:lnTo>
                    <a:pt x="1896" y="533"/>
                  </a:lnTo>
                  <a:lnTo>
                    <a:pt x="1536" y="533"/>
                  </a:lnTo>
                  <a:lnTo>
                    <a:pt x="1536" y="519"/>
                  </a:lnTo>
                  <a:lnTo>
                    <a:pt x="1553" y="519"/>
                  </a:lnTo>
                  <a:cubicBezTo>
                    <a:pt x="1564" y="519"/>
                    <a:pt x="1574" y="516"/>
                    <a:pt x="1584" y="510"/>
                  </a:cubicBezTo>
                  <a:cubicBezTo>
                    <a:pt x="1592" y="506"/>
                    <a:pt x="1597" y="500"/>
                    <a:pt x="1599" y="491"/>
                  </a:cubicBezTo>
                  <a:cubicBezTo>
                    <a:pt x="1602" y="483"/>
                    <a:pt x="1603" y="466"/>
                    <a:pt x="1603" y="441"/>
                  </a:cubicBezTo>
                  <a:lnTo>
                    <a:pt x="1603" y="102"/>
                  </a:lnTo>
                  <a:cubicBezTo>
                    <a:pt x="1603" y="69"/>
                    <a:pt x="1600" y="49"/>
                    <a:pt x="1594" y="41"/>
                  </a:cubicBezTo>
                  <a:cubicBezTo>
                    <a:pt x="1586" y="31"/>
                    <a:pt x="1572" y="26"/>
                    <a:pt x="1553" y="26"/>
                  </a:cubicBezTo>
                  <a:lnTo>
                    <a:pt x="1536" y="26"/>
                  </a:lnTo>
                  <a:lnTo>
                    <a:pt x="1536" y="11"/>
                  </a:lnTo>
                  <a:lnTo>
                    <a:pt x="1896" y="11"/>
                  </a:lnTo>
                  <a:lnTo>
                    <a:pt x="1901" y="126"/>
                  </a:lnTo>
                  <a:lnTo>
                    <a:pt x="1888" y="126"/>
                  </a:lnTo>
                  <a:cubicBezTo>
                    <a:pt x="1883" y="98"/>
                    <a:pt x="1878" y="79"/>
                    <a:pt x="1872" y="69"/>
                  </a:cubicBezTo>
                  <a:cubicBezTo>
                    <a:pt x="1866" y="59"/>
                    <a:pt x="1857" y="51"/>
                    <a:pt x="1846" y="46"/>
                  </a:cubicBezTo>
                  <a:cubicBezTo>
                    <a:pt x="1837" y="42"/>
                    <a:pt x="1820" y="40"/>
                    <a:pt x="1797" y="40"/>
                  </a:cubicBezTo>
                  <a:lnTo>
                    <a:pt x="1669" y="40"/>
                  </a:lnTo>
                  <a:close/>
                  <a:moveTo>
                    <a:pt x="2241" y="533"/>
                  </a:moveTo>
                  <a:lnTo>
                    <a:pt x="2061" y="94"/>
                  </a:lnTo>
                  <a:lnTo>
                    <a:pt x="2061" y="443"/>
                  </a:lnTo>
                  <a:cubicBezTo>
                    <a:pt x="2061" y="475"/>
                    <a:pt x="2064" y="495"/>
                    <a:pt x="2070" y="503"/>
                  </a:cubicBezTo>
                  <a:cubicBezTo>
                    <a:pt x="2078" y="513"/>
                    <a:pt x="2092" y="519"/>
                    <a:pt x="2110" y="519"/>
                  </a:cubicBezTo>
                  <a:lnTo>
                    <a:pt x="2127" y="519"/>
                  </a:lnTo>
                  <a:lnTo>
                    <a:pt x="2127" y="533"/>
                  </a:lnTo>
                  <a:lnTo>
                    <a:pt x="1964" y="533"/>
                  </a:lnTo>
                  <a:lnTo>
                    <a:pt x="1964" y="519"/>
                  </a:lnTo>
                  <a:lnTo>
                    <a:pt x="1981" y="519"/>
                  </a:lnTo>
                  <a:cubicBezTo>
                    <a:pt x="2000" y="519"/>
                    <a:pt x="2014" y="512"/>
                    <a:pt x="2023" y="499"/>
                  </a:cubicBezTo>
                  <a:cubicBezTo>
                    <a:pt x="2028" y="491"/>
                    <a:pt x="2030" y="472"/>
                    <a:pt x="2030" y="443"/>
                  </a:cubicBezTo>
                  <a:lnTo>
                    <a:pt x="2030" y="102"/>
                  </a:lnTo>
                  <a:cubicBezTo>
                    <a:pt x="2030" y="79"/>
                    <a:pt x="2028" y="62"/>
                    <a:pt x="2023" y="52"/>
                  </a:cubicBezTo>
                  <a:cubicBezTo>
                    <a:pt x="2020" y="44"/>
                    <a:pt x="2014" y="38"/>
                    <a:pt x="2006" y="33"/>
                  </a:cubicBezTo>
                  <a:cubicBezTo>
                    <a:pt x="1997" y="28"/>
                    <a:pt x="1983" y="26"/>
                    <a:pt x="1964" y="26"/>
                  </a:cubicBezTo>
                  <a:lnTo>
                    <a:pt x="1964" y="11"/>
                  </a:lnTo>
                  <a:lnTo>
                    <a:pt x="2096" y="11"/>
                  </a:lnTo>
                  <a:lnTo>
                    <a:pt x="2266" y="420"/>
                  </a:lnTo>
                  <a:lnTo>
                    <a:pt x="2432" y="11"/>
                  </a:lnTo>
                  <a:lnTo>
                    <a:pt x="2565" y="11"/>
                  </a:lnTo>
                  <a:lnTo>
                    <a:pt x="2565" y="26"/>
                  </a:lnTo>
                  <a:lnTo>
                    <a:pt x="2548" y="26"/>
                  </a:lnTo>
                  <a:cubicBezTo>
                    <a:pt x="2528" y="26"/>
                    <a:pt x="2514" y="32"/>
                    <a:pt x="2506" y="46"/>
                  </a:cubicBezTo>
                  <a:cubicBezTo>
                    <a:pt x="2501" y="54"/>
                    <a:pt x="2498" y="73"/>
                    <a:pt x="2498" y="102"/>
                  </a:cubicBezTo>
                  <a:lnTo>
                    <a:pt x="2498" y="443"/>
                  </a:lnTo>
                  <a:cubicBezTo>
                    <a:pt x="2498" y="475"/>
                    <a:pt x="2502" y="495"/>
                    <a:pt x="2508" y="503"/>
                  </a:cubicBezTo>
                  <a:cubicBezTo>
                    <a:pt x="2517" y="513"/>
                    <a:pt x="2530" y="519"/>
                    <a:pt x="2548" y="519"/>
                  </a:cubicBezTo>
                  <a:lnTo>
                    <a:pt x="2565" y="519"/>
                  </a:lnTo>
                  <a:lnTo>
                    <a:pt x="2565" y="533"/>
                  </a:lnTo>
                  <a:lnTo>
                    <a:pt x="2366" y="533"/>
                  </a:lnTo>
                  <a:lnTo>
                    <a:pt x="2366" y="519"/>
                  </a:lnTo>
                  <a:lnTo>
                    <a:pt x="2383" y="519"/>
                  </a:lnTo>
                  <a:cubicBezTo>
                    <a:pt x="2403" y="519"/>
                    <a:pt x="2417" y="512"/>
                    <a:pt x="2425" y="499"/>
                  </a:cubicBezTo>
                  <a:cubicBezTo>
                    <a:pt x="2430" y="491"/>
                    <a:pt x="2432" y="472"/>
                    <a:pt x="2432" y="443"/>
                  </a:cubicBezTo>
                  <a:lnTo>
                    <a:pt x="2432" y="94"/>
                  </a:lnTo>
                  <a:lnTo>
                    <a:pt x="2252" y="533"/>
                  </a:lnTo>
                  <a:lnTo>
                    <a:pt x="2241" y="533"/>
                  </a:lnTo>
                  <a:close/>
                  <a:moveTo>
                    <a:pt x="2902" y="358"/>
                  </a:moveTo>
                  <a:lnTo>
                    <a:pt x="2721" y="358"/>
                  </a:lnTo>
                  <a:lnTo>
                    <a:pt x="2690" y="441"/>
                  </a:lnTo>
                  <a:cubicBezTo>
                    <a:pt x="2682" y="461"/>
                    <a:pt x="2678" y="476"/>
                    <a:pt x="2678" y="486"/>
                  </a:cubicBezTo>
                  <a:cubicBezTo>
                    <a:pt x="2678" y="494"/>
                    <a:pt x="2681" y="501"/>
                    <a:pt x="2688" y="507"/>
                  </a:cubicBezTo>
                  <a:cubicBezTo>
                    <a:pt x="2695" y="513"/>
                    <a:pt x="2709" y="517"/>
                    <a:pt x="2732" y="519"/>
                  </a:cubicBezTo>
                  <a:lnTo>
                    <a:pt x="2732" y="533"/>
                  </a:lnTo>
                  <a:lnTo>
                    <a:pt x="2585" y="533"/>
                  </a:lnTo>
                  <a:lnTo>
                    <a:pt x="2585" y="519"/>
                  </a:lnTo>
                  <a:cubicBezTo>
                    <a:pt x="2604" y="515"/>
                    <a:pt x="2617" y="510"/>
                    <a:pt x="2623" y="504"/>
                  </a:cubicBezTo>
                  <a:cubicBezTo>
                    <a:pt x="2634" y="491"/>
                    <a:pt x="2647" y="466"/>
                    <a:pt x="2662" y="429"/>
                  </a:cubicBezTo>
                  <a:lnTo>
                    <a:pt x="2826" y="0"/>
                  </a:lnTo>
                  <a:lnTo>
                    <a:pt x="2838" y="0"/>
                  </a:lnTo>
                  <a:lnTo>
                    <a:pt x="3000" y="433"/>
                  </a:lnTo>
                  <a:cubicBezTo>
                    <a:pt x="3013" y="468"/>
                    <a:pt x="3025" y="491"/>
                    <a:pt x="3036" y="501"/>
                  </a:cubicBezTo>
                  <a:cubicBezTo>
                    <a:pt x="3047" y="512"/>
                    <a:pt x="3062" y="518"/>
                    <a:pt x="3081" y="519"/>
                  </a:cubicBezTo>
                  <a:lnTo>
                    <a:pt x="3081" y="533"/>
                  </a:lnTo>
                  <a:lnTo>
                    <a:pt x="2896" y="533"/>
                  </a:lnTo>
                  <a:lnTo>
                    <a:pt x="2896" y="519"/>
                  </a:lnTo>
                  <a:cubicBezTo>
                    <a:pt x="2915" y="518"/>
                    <a:pt x="2928" y="514"/>
                    <a:pt x="2934" y="508"/>
                  </a:cubicBezTo>
                  <a:cubicBezTo>
                    <a:pt x="2941" y="503"/>
                    <a:pt x="2944" y="495"/>
                    <a:pt x="2944" y="487"/>
                  </a:cubicBezTo>
                  <a:cubicBezTo>
                    <a:pt x="2944" y="476"/>
                    <a:pt x="2939" y="458"/>
                    <a:pt x="2930" y="433"/>
                  </a:cubicBezTo>
                  <a:lnTo>
                    <a:pt x="2902" y="358"/>
                  </a:lnTo>
                  <a:close/>
                  <a:moveTo>
                    <a:pt x="2892" y="330"/>
                  </a:moveTo>
                  <a:lnTo>
                    <a:pt x="2813" y="119"/>
                  </a:lnTo>
                  <a:lnTo>
                    <a:pt x="2732" y="330"/>
                  </a:lnTo>
                  <a:lnTo>
                    <a:pt x="2892" y="330"/>
                  </a:lnTo>
                  <a:close/>
                  <a:moveTo>
                    <a:pt x="3565" y="533"/>
                  </a:moveTo>
                  <a:lnTo>
                    <a:pt x="3440" y="533"/>
                  </a:lnTo>
                  <a:lnTo>
                    <a:pt x="3282" y="289"/>
                  </a:lnTo>
                  <a:cubicBezTo>
                    <a:pt x="3271" y="290"/>
                    <a:pt x="3261" y="290"/>
                    <a:pt x="3254" y="290"/>
                  </a:cubicBezTo>
                  <a:cubicBezTo>
                    <a:pt x="3251" y="290"/>
                    <a:pt x="3248" y="290"/>
                    <a:pt x="3244" y="290"/>
                  </a:cubicBezTo>
                  <a:cubicBezTo>
                    <a:pt x="3241" y="290"/>
                    <a:pt x="3237" y="289"/>
                    <a:pt x="3233" y="289"/>
                  </a:cubicBezTo>
                  <a:lnTo>
                    <a:pt x="3233" y="441"/>
                  </a:lnTo>
                  <a:cubicBezTo>
                    <a:pt x="3233" y="474"/>
                    <a:pt x="3237" y="494"/>
                    <a:pt x="3243" y="502"/>
                  </a:cubicBezTo>
                  <a:cubicBezTo>
                    <a:pt x="3252" y="513"/>
                    <a:pt x="3265" y="519"/>
                    <a:pt x="3282" y="519"/>
                  </a:cubicBezTo>
                  <a:lnTo>
                    <a:pt x="3301" y="519"/>
                  </a:lnTo>
                  <a:lnTo>
                    <a:pt x="3301" y="533"/>
                  </a:lnTo>
                  <a:lnTo>
                    <a:pt x="3101" y="533"/>
                  </a:lnTo>
                  <a:lnTo>
                    <a:pt x="3101" y="519"/>
                  </a:lnTo>
                  <a:lnTo>
                    <a:pt x="3118" y="519"/>
                  </a:lnTo>
                  <a:cubicBezTo>
                    <a:pt x="3138" y="519"/>
                    <a:pt x="3152" y="512"/>
                    <a:pt x="3160" y="497"/>
                  </a:cubicBezTo>
                  <a:cubicBezTo>
                    <a:pt x="3165" y="489"/>
                    <a:pt x="3168" y="470"/>
                    <a:pt x="3168" y="441"/>
                  </a:cubicBezTo>
                  <a:lnTo>
                    <a:pt x="3168" y="104"/>
                  </a:lnTo>
                  <a:cubicBezTo>
                    <a:pt x="3168" y="71"/>
                    <a:pt x="3164" y="51"/>
                    <a:pt x="3158" y="43"/>
                  </a:cubicBezTo>
                  <a:cubicBezTo>
                    <a:pt x="3149" y="31"/>
                    <a:pt x="3136" y="26"/>
                    <a:pt x="3118" y="26"/>
                  </a:cubicBezTo>
                  <a:lnTo>
                    <a:pt x="3101" y="26"/>
                  </a:lnTo>
                  <a:lnTo>
                    <a:pt x="3101" y="11"/>
                  </a:lnTo>
                  <a:lnTo>
                    <a:pt x="3271" y="11"/>
                  </a:lnTo>
                  <a:cubicBezTo>
                    <a:pt x="3320" y="12"/>
                    <a:pt x="3357" y="16"/>
                    <a:pt x="3380" y="24"/>
                  </a:cubicBezTo>
                  <a:cubicBezTo>
                    <a:pt x="3404" y="32"/>
                    <a:pt x="3424" y="47"/>
                    <a:pt x="3440" y="68"/>
                  </a:cubicBezTo>
                  <a:cubicBezTo>
                    <a:pt x="3457" y="90"/>
                    <a:pt x="3465" y="116"/>
                    <a:pt x="3465" y="146"/>
                  </a:cubicBezTo>
                  <a:cubicBezTo>
                    <a:pt x="3465" y="178"/>
                    <a:pt x="3455" y="206"/>
                    <a:pt x="3437" y="229"/>
                  </a:cubicBezTo>
                  <a:cubicBezTo>
                    <a:pt x="3418" y="253"/>
                    <a:pt x="3389" y="269"/>
                    <a:pt x="3350" y="279"/>
                  </a:cubicBezTo>
                  <a:lnTo>
                    <a:pt x="3446" y="429"/>
                  </a:lnTo>
                  <a:cubicBezTo>
                    <a:pt x="3468" y="463"/>
                    <a:pt x="3487" y="486"/>
                    <a:pt x="3503" y="497"/>
                  </a:cubicBezTo>
                  <a:cubicBezTo>
                    <a:pt x="3519" y="509"/>
                    <a:pt x="3539" y="516"/>
                    <a:pt x="3565" y="519"/>
                  </a:cubicBezTo>
                  <a:lnTo>
                    <a:pt x="3565" y="533"/>
                  </a:lnTo>
                  <a:close/>
                  <a:moveTo>
                    <a:pt x="3233" y="265"/>
                  </a:moveTo>
                  <a:cubicBezTo>
                    <a:pt x="3238" y="265"/>
                    <a:pt x="3242" y="265"/>
                    <a:pt x="3245" y="265"/>
                  </a:cubicBezTo>
                  <a:cubicBezTo>
                    <a:pt x="3248" y="265"/>
                    <a:pt x="3251" y="265"/>
                    <a:pt x="3253" y="265"/>
                  </a:cubicBezTo>
                  <a:cubicBezTo>
                    <a:pt x="3297" y="265"/>
                    <a:pt x="3331" y="255"/>
                    <a:pt x="3353" y="233"/>
                  </a:cubicBezTo>
                  <a:cubicBezTo>
                    <a:pt x="3376" y="211"/>
                    <a:pt x="3387" y="184"/>
                    <a:pt x="3387" y="151"/>
                  </a:cubicBezTo>
                  <a:cubicBezTo>
                    <a:pt x="3387" y="118"/>
                    <a:pt x="3378" y="92"/>
                    <a:pt x="3360" y="71"/>
                  </a:cubicBezTo>
                  <a:cubicBezTo>
                    <a:pt x="3342" y="51"/>
                    <a:pt x="3318" y="41"/>
                    <a:pt x="3287" y="41"/>
                  </a:cubicBezTo>
                  <a:cubicBezTo>
                    <a:pt x="3274" y="41"/>
                    <a:pt x="3256" y="43"/>
                    <a:pt x="3233" y="48"/>
                  </a:cubicBezTo>
                  <a:lnTo>
                    <a:pt x="3233" y="265"/>
                  </a:lnTo>
                  <a:close/>
                  <a:moveTo>
                    <a:pt x="3882" y="0"/>
                  </a:moveTo>
                  <a:lnTo>
                    <a:pt x="3882" y="180"/>
                  </a:lnTo>
                  <a:lnTo>
                    <a:pt x="3869" y="180"/>
                  </a:lnTo>
                  <a:cubicBezTo>
                    <a:pt x="3865" y="145"/>
                    <a:pt x="3858" y="118"/>
                    <a:pt x="3847" y="97"/>
                  </a:cubicBezTo>
                  <a:cubicBezTo>
                    <a:pt x="3836" y="77"/>
                    <a:pt x="3821" y="60"/>
                    <a:pt x="3801" y="48"/>
                  </a:cubicBezTo>
                  <a:cubicBezTo>
                    <a:pt x="3782" y="36"/>
                    <a:pt x="3761" y="30"/>
                    <a:pt x="3740" y="30"/>
                  </a:cubicBezTo>
                  <a:cubicBezTo>
                    <a:pt x="3716" y="30"/>
                    <a:pt x="3697" y="39"/>
                    <a:pt x="3681" y="55"/>
                  </a:cubicBezTo>
                  <a:cubicBezTo>
                    <a:pt x="3665" y="71"/>
                    <a:pt x="3658" y="90"/>
                    <a:pt x="3658" y="110"/>
                  </a:cubicBezTo>
                  <a:cubicBezTo>
                    <a:pt x="3658" y="126"/>
                    <a:pt x="3663" y="141"/>
                    <a:pt x="3672" y="154"/>
                  </a:cubicBezTo>
                  <a:cubicBezTo>
                    <a:pt x="3687" y="173"/>
                    <a:pt x="3720" y="199"/>
                    <a:pt x="3774" y="231"/>
                  </a:cubicBezTo>
                  <a:cubicBezTo>
                    <a:pt x="3818" y="257"/>
                    <a:pt x="3847" y="277"/>
                    <a:pt x="3863" y="291"/>
                  </a:cubicBezTo>
                  <a:cubicBezTo>
                    <a:pt x="3879" y="305"/>
                    <a:pt x="3891" y="321"/>
                    <a:pt x="3900" y="340"/>
                  </a:cubicBezTo>
                  <a:cubicBezTo>
                    <a:pt x="3909" y="359"/>
                    <a:pt x="3913" y="379"/>
                    <a:pt x="3913" y="400"/>
                  </a:cubicBezTo>
                  <a:cubicBezTo>
                    <a:pt x="3913" y="439"/>
                    <a:pt x="3899" y="473"/>
                    <a:pt x="3872" y="502"/>
                  </a:cubicBezTo>
                  <a:cubicBezTo>
                    <a:pt x="3844" y="531"/>
                    <a:pt x="3809" y="545"/>
                    <a:pt x="3766" y="545"/>
                  </a:cubicBezTo>
                  <a:cubicBezTo>
                    <a:pt x="3752" y="545"/>
                    <a:pt x="3740" y="544"/>
                    <a:pt x="3728" y="541"/>
                  </a:cubicBezTo>
                  <a:cubicBezTo>
                    <a:pt x="3721" y="540"/>
                    <a:pt x="3706" y="536"/>
                    <a:pt x="3684" y="527"/>
                  </a:cubicBezTo>
                  <a:cubicBezTo>
                    <a:pt x="3661" y="519"/>
                    <a:pt x="3647" y="515"/>
                    <a:pt x="3641" y="515"/>
                  </a:cubicBezTo>
                  <a:cubicBezTo>
                    <a:pt x="3635" y="515"/>
                    <a:pt x="3631" y="517"/>
                    <a:pt x="3627" y="521"/>
                  </a:cubicBezTo>
                  <a:cubicBezTo>
                    <a:pt x="3624" y="525"/>
                    <a:pt x="3622" y="533"/>
                    <a:pt x="3620" y="545"/>
                  </a:cubicBezTo>
                  <a:lnTo>
                    <a:pt x="3607" y="545"/>
                  </a:lnTo>
                  <a:lnTo>
                    <a:pt x="3607" y="366"/>
                  </a:lnTo>
                  <a:lnTo>
                    <a:pt x="3620" y="366"/>
                  </a:lnTo>
                  <a:cubicBezTo>
                    <a:pt x="3626" y="404"/>
                    <a:pt x="3634" y="432"/>
                    <a:pt x="3644" y="450"/>
                  </a:cubicBezTo>
                  <a:cubicBezTo>
                    <a:pt x="3654" y="469"/>
                    <a:pt x="3670" y="484"/>
                    <a:pt x="3690" y="496"/>
                  </a:cubicBezTo>
                  <a:cubicBezTo>
                    <a:pt x="3711" y="509"/>
                    <a:pt x="3734" y="515"/>
                    <a:pt x="3759" y="515"/>
                  </a:cubicBezTo>
                  <a:cubicBezTo>
                    <a:pt x="3787" y="515"/>
                    <a:pt x="3810" y="506"/>
                    <a:pt x="3827" y="490"/>
                  </a:cubicBezTo>
                  <a:cubicBezTo>
                    <a:pt x="3843" y="473"/>
                    <a:pt x="3852" y="453"/>
                    <a:pt x="3852" y="430"/>
                  </a:cubicBezTo>
                  <a:cubicBezTo>
                    <a:pt x="3852" y="417"/>
                    <a:pt x="3849" y="404"/>
                    <a:pt x="3842" y="391"/>
                  </a:cubicBezTo>
                  <a:cubicBezTo>
                    <a:pt x="3836" y="378"/>
                    <a:pt x="3826" y="365"/>
                    <a:pt x="3813" y="354"/>
                  </a:cubicBezTo>
                  <a:cubicBezTo>
                    <a:pt x="3804" y="346"/>
                    <a:pt x="3779" y="330"/>
                    <a:pt x="3739" y="305"/>
                  </a:cubicBezTo>
                  <a:cubicBezTo>
                    <a:pt x="3700" y="280"/>
                    <a:pt x="3671" y="260"/>
                    <a:pt x="3654" y="245"/>
                  </a:cubicBezTo>
                  <a:cubicBezTo>
                    <a:pt x="3637" y="230"/>
                    <a:pt x="3625" y="214"/>
                    <a:pt x="3616" y="196"/>
                  </a:cubicBezTo>
                  <a:cubicBezTo>
                    <a:pt x="3607" y="178"/>
                    <a:pt x="3603" y="158"/>
                    <a:pt x="3603" y="137"/>
                  </a:cubicBezTo>
                  <a:cubicBezTo>
                    <a:pt x="3603" y="99"/>
                    <a:pt x="3616" y="67"/>
                    <a:pt x="3641" y="40"/>
                  </a:cubicBezTo>
                  <a:cubicBezTo>
                    <a:pt x="3667" y="13"/>
                    <a:pt x="3700" y="0"/>
                    <a:pt x="3739" y="0"/>
                  </a:cubicBezTo>
                  <a:cubicBezTo>
                    <a:pt x="3764" y="0"/>
                    <a:pt x="3791" y="6"/>
                    <a:pt x="3818" y="20"/>
                  </a:cubicBezTo>
                  <a:cubicBezTo>
                    <a:pt x="3831" y="26"/>
                    <a:pt x="3840" y="30"/>
                    <a:pt x="3846" y="30"/>
                  </a:cubicBezTo>
                  <a:cubicBezTo>
                    <a:pt x="3851" y="30"/>
                    <a:pt x="3856" y="28"/>
                    <a:pt x="3860" y="24"/>
                  </a:cubicBezTo>
                  <a:cubicBezTo>
                    <a:pt x="3864" y="20"/>
                    <a:pt x="3867" y="12"/>
                    <a:pt x="3869" y="0"/>
                  </a:cubicBezTo>
                  <a:lnTo>
                    <a:pt x="3882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371375">
                <a:defRPr/>
              </a:pPr>
              <a:endParaRPr lang="en-US" sz="2699" kern="0">
                <a:solidFill>
                  <a:srgbClr val="242852">
                    <a:lumMod val="60000"/>
                    <a:lumOff val="40000"/>
                  </a:srgbClr>
                </a:solidFill>
                <a:latin typeface="Calisto MT" panose="02040603050505030304"/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4A453F3B-6446-4615-B65C-B1B304C834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75145" y="2669382"/>
              <a:ext cx="2322498" cy="297656"/>
            </a:xfrm>
            <a:custGeom>
              <a:avLst/>
              <a:gdLst>
                <a:gd name="T0" fmla="*/ 7112 w 2939"/>
                <a:gd name="T1" fmla="*/ 283772 h 305"/>
                <a:gd name="T2" fmla="*/ 21336 w 2939"/>
                <a:gd name="T3" fmla="*/ 19570 h 305"/>
                <a:gd name="T4" fmla="*/ 89297 w 2939"/>
                <a:gd name="T5" fmla="*/ 13699 h 305"/>
                <a:gd name="T6" fmla="*/ 60848 w 2939"/>
                <a:gd name="T7" fmla="*/ 270073 h 305"/>
                <a:gd name="T8" fmla="*/ 227589 w 2939"/>
                <a:gd name="T9" fmla="*/ 5871 h 305"/>
                <a:gd name="T10" fmla="*/ 324788 w 2939"/>
                <a:gd name="T11" fmla="*/ 13699 h 305"/>
                <a:gd name="T12" fmla="*/ 370622 w 2939"/>
                <a:gd name="T13" fmla="*/ 25442 h 305"/>
                <a:gd name="T14" fmla="*/ 225218 w 2939"/>
                <a:gd name="T15" fmla="*/ 242674 h 305"/>
                <a:gd name="T16" fmla="*/ 182545 w 2939"/>
                <a:gd name="T17" fmla="*/ 291600 h 305"/>
                <a:gd name="T18" fmla="*/ 211784 w 2939"/>
                <a:gd name="T19" fmla="*/ 44034 h 305"/>
                <a:gd name="T20" fmla="*/ 485207 w 2939"/>
                <a:gd name="T21" fmla="*/ 291600 h 305"/>
                <a:gd name="T22" fmla="*/ 515236 w 2939"/>
                <a:gd name="T23" fmla="*/ 56754 h 305"/>
                <a:gd name="T24" fmla="*/ 569762 w 2939"/>
                <a:gd name="T25" fmla="*/ 5871 h 305"/>
                <a:gd name="T26" fmla="*/ 577665 w 2939"/>
                <a:gd name="T27" fmla="*/ 291600 h 305"/>
                <a:gd name="T28" fmla="*/ 659059 w 2939"/>
                <a:gd name="T29" fmla="*/ 149714 h 305"/>
                <a:gd name="T30" fmla="*/ 899292 w 2939"/>
                <a:gd name="T31" fmla="*/ 0 h 305"/>
                <a:gd name="T32" fmla="*/ 825010 w 2939"/>
                <a:gd name="T33" fmla="*/ 256373 h 305"/>
                <a:gd name="T34" fmla="*/ 851878 w 2939"/>
                <a:gd name="T35" fmla="*/ 44034 h 305"/>
                <a:gd name="T36" fmla="*/ 964092 w 2939"/>
                <a:gd name="T37" fmla="*/ 152650 h 305"/>
                <a:gd name="T38" fmla="*/ 1268334 w 2939"/>
                <a:gd name="T39" fmla="*/ 220168 h 305"/>
                <a:gd name="T40" fmla="*/ 1239095 w 2939"/>
                <a:gd name="T41" fmla="*/ 5871 h 305"/>
                <a:gd name="T42" fmla="*/ 1281768 w 2939"/>
                <a:gd name="T43" fmla="*/ 55776 h 305"/>
                <a:gd name="T44" fmla="*/ 1143476 w 2939"/>
                <a:gd name="T45" fmla="*/ 274965 h 305"/>
                <a:gd name="T46" fmla="*/ 1096852 w 2939"/>
                <a:gd name="T47" fmla="*/ 283772 h 305"/>
                <a:gd name="T48" fmla="*/ 1112657 w 2939"/>
                <a:gd name="T49" fmla="*/ 24463 h 305"/>
                <a:gd name="T50" fmla="*/ 1459572 w 2939"/>
                <a:gd name="T51" fmla="*/ 135036 h 305"/>
                <a:gd name="T52" fmla="*/ 1543337 w 2939"/>
                <a:gd name="T53" fmla="*/ 192769 h 305"/>
                <a:gd name="T54" fmla="*/ 1459572 w 2939"/>
                <a:gd name="T55" fmla="*/ 149714 h 305"/>
                <a:gd name="T56" fmla="*/ 1511728 w 2939"/>
                <a:gd name="T57" fmla="*/ 275944 h 305"/>
                <a:gd name="T58" fmla="*/ 1560722 w 2939"/>
                <a:gd name="T59" fmla="*/ 291600 h 305"/>
                <a:gd name="T60" fmla="*/ 1428752 w 2939"/>
                <a:gd name="T61" fmla="*/ 269094 h 305"/>
                <a:gd name="T62" fmla="*/ 1400304 w 2939"/>
                <a:gd name="T63" fmla="*/ 13699 h 305"/>
                <a:gd name="T64" fmla="*/ 1549659 w 2939"/>
                <a:gd name="T65" fmla="*/ 38162 h 305"/>
                <a:gd name="T66" fmla="*/ 1808067 w 2939"/>
                <a:gd name="T67" fmla="*/ 98831 h 305"/>
                <a:gd name="T68" fmla="*/ 1717980 w 2939"/>
                <a:gd name="T69" fmla="*/ 30334 h 305"/>
                <a:gd name="T70" fmla="*/ 1815970 w 2939"/>
                <a:gd name="T71" fmla="*/ 185920 h 305"/>
                <a:gd name="T72" fmla="*/ 1719560 w 2939"/>
                <a:gd name="T73" fmla="*/ 288665 h 305"/>
                <a:gd name="T74" fmla="*/ 1685580 w 2939"/>
                <a:gd name="T75" fmla="*/ 200598 h 305"/>
                <a:gd name="T76" fmla="*/ 1782780 w 2939"/>
                <a:gd name="T77" fmla="*/ 268116 h 305"/>
                <a:gd name="T78" fmla="*/ 1706126 w 2939"/>
                <a:gd name="T79" fmla="*/ 134058 h 305"/>
                <a:gd name="T80" fmla="*/ 1779619 w 2939"/>
                <a:gd name="T81" fmla="*/ 10764 h 305"/>
                <a:gd name="T82" fmla="*/ 2013529 w 2939"/>
                <a:gd name="T83" fmla="*/ 283772 h 305"/>
                <a:gd name="T84" fmla="*/ 1950310 w 2939"/>
                <a:gd name="T85" fmla="*/ 273987 h 305"/>
                <a:gd name="T86" fmla="*/ 1932135 w 2939"/>
                <a:gd name="T87" fmla="*/ 13699 h 305"/>
                <a:gd name="T88" fmla="*/ 2005627 w 2939"/>
                <a:gd name="T89" fmla="*/ 13699 h 305"/>
                <a:gd name="T90" fmla="*/ 1992193 w 2939"/>
                <a:gd name="T91" fmla="*/ 278880 h 305"/>
                <a:gd name="T92" fmla="*/ 2148660 w 2939"/>
                <a:gd name="T93" fmla="*/ 240717 h 305"/>
                <a:gd name="T94" fmla="*/ 2102036 w 2939"/>
                <a:gd name="T95" fmla="*/ 291600 h 305"/>
                <a:gd name="T96" fmla="*/ 2214250 w 2939"/>
                <a:gd name="T97" fmla="*/ 0 h 305"/>
                <a:gd name="T98" fmla="*/ 2240328 w 2939"/>
                <a:gd name="T99" fmla="*/ 291600 h 305"/>
                <a:gd name="T100" fmla="*/ 2242699 w 2939"/>
                <a:gd name="T101" fmla="*/ 195705 h 30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939" h="305">
                  <a:moveTo>
                    <a:pt x="113" y="290"/>
                  </a:moveTo>
                  <a:lnTo>
                    <a:pt x="113" y="298"/>
                  </a:lnTo>
                  <a:lnTo>
                    <a:pt x="0" y="298"/>
                  </a:lnTo>
                  <a:lnTo>
                    <a:pt x="0" y="290"/>
                  </a:lnTo>
                  <a:lnTo>
                    <a:pt x="9" y="290"/>
                  </a:lnTo>
                  <a:cubicBezTo>
                    <a:pt x="20" y="290"/>
                    <a:pt x="28" y="287"/>
                    <a:pt x="33" y="280"/>
                  </a:cubicBezTo>
                  <a:cubicBezTo>
                    <a:pt x="36" y="275"/>
                    <a:pt x="38" y="264"/>
                    <a:pt x="38" y="246"/>
                  </a:cubicBezTo>
                  <a:lnTo>
                    <a:pt x="38" y="58"/>
                  </a:lnTo>
                  <a:cubicBezTo>
                    <a:pt x="38" y="43"/>
                    <a:pt x="37" y="34"/>
                    <a:pt x="35" y="29"/>
                  </a:cubicBezTo>
                  <a:cubicBezTo>
                    <a:pt x="34" y="25"/>
                    <a:pt x="31" y="22"/>
                    <a:pt x="27" y="20"/>
                  </a:cubicBezTo>
                  <a:cubicBezTo>
                    <a:pt x="22" y="16"/>
                    <a:pt x="16" y="14"/>
                    <a:pt x="9" y="14"/>
                  </a:cubicBezTo>
                  <a:lnTo>
                    <a:pt x="0" y="14"/>
                  </a:lnTo>
                  <a:lnTo>
                    <a:pt x="0" y="6"/>
                  </a:lnTo>
                  <a:lnTo>
                    <a:pt x="113" y="6"/>
                  </a:lnTo>
                  <a:lnTo>
                    <a:pt x="113" y="14"/>
                  </a:lnTo>
                  <a:lnTo>
                    <a:pt x="103" y="14"/>
                  </a:lnTo>
                  <a:cubicBezTo>
                    <a:pt x="92" y="14"/>
                    <a:pt x="85" y="18"/>
                    <a:pt x="80" y="25"/>
                  </a:cubicBezTo>
                  <a:cubicBezTo>
                    <a:pt x="76" y="30"/>
                    <a:pt x="75" y="41"/>
                    <a:pt x="75" y="58"/>
                  </a:cubicBezTo>
                  <a:lnTo>
                    <a:pt x="75" y="246"/>
                  </a:lnTo>
                  <a:cubicBezTo>
                    <a:pt x="75" y="261"/>
                    <a:pt x="76" y="271"/>
                    <a:pt x="77" y="276"/>
                  </a:cubicBezTo>
                  <a:cubicBezTo>
                    <a:pt x="79" y="279"/>
                    <a:pt x="81" y="282"/>
                    <a:pt x="86" y="285"/>
                  </a:cubicBezTo>
                  <a:cubicBezTo>
                    <a:pt x="91" y="288"/>
                    <a:pt x="97" y="290"/>
                    <a:pt x="103" y="290"/>
                  </a:cubicBezTo>
                  <a:lnTo>
                    <a:pt x="113" y="290"/>
                  </a:lnTo>
                  <a:close/>
                  <a:moveTo>
                    <a:pt x="216" y="6"/>
                  </a:moveTo>
                  <a:lnTo>
                    <a:pt x="288" y="6"/>
                  </a:lnTo>
                  <a:lnTo>
                    <a:pt x="448" y="225"/>
                  </a:lnTo>
                  <a:lnTo>
                    <a:pt x="448" y="57"/>
                  </a:lnTo>
                  <a:cubicBezTo>
                    <a:pt x="448" y="39"/>
                    <a:pt x="446" y="28"/>
                    <a:pt x="443" y="23"/>
                  </a:cubicBezTo>
                  <a:cubicBezTo>
                    <a:pt x="438" y="17"/>
                    <a:pt x="430" y="14"/>
                    <a:pt x="420" y="14"/>
                  </a:cubicBezTo>
                  <a:lnTo>
                    <a:pt x="411" y="14"/>
                  </a:lnTo>
                  <a:lnTo>
                    <a:pt x="411" y="6"/>
                  </a:lnTo>
                  <a:lnTo>
                    <a:pt x="502" y="6"/>
                  </a:lnTo>
                  <a:lnTo>
                    <a:pt x="502" y="14"/>
                  </a:lnTo>
                  <a:lnTo>
                    <a:pt x="493" y="14"/>
                  </a:lnTo>
                  <a:cubicBezTo>
                    <a:pt x="482" y="14"/>
                    <a:pt x="474" y="18"/>
                    <a:pt x="469" y="26"/>
                  </a:cubicBezTo>
                  <a:cubicBezTo>
                    <a:pt x="467" y="30"/>
                    <a:pt x="465" y="41"/>
                    <a:pt x="465" y="57"/>
                  </a:cubicBezTo>
                  <a:lnTo>
                    <a:pt x="465" y="303"/>
                  </a:lnTo>
                  <a:lnTo>
                    <a:pt x="458" y="303"/>
                  </a:lnTo>
                  <a:lnTo>
                    <a:pt x="285" y="68"/>
                  </a:lnTo>
                  <a:lnTo>
                    <a:pt x="285" y="248"/>
                  </a:lnTo>
                  <a:cubicBezTo>
                    <a:pt x="285" y="265"/>
                    <a:pt x="287" y="277"/>
                    <a:pt x="290" y="281"/>
                  </a:cubicBezTo>
                  <a:cubicBezTo>
                    <a:pt x="295" y="287"/>
                    <a:pt x="303" y="290"/>
                    <a:pt x="313" y="290"/>
                  </a:cubicBezTo>
                  <a:lnTo>
                    <a:pt x="322" y="290"/>
                  </a:lnTo>
                  <a:lnTo>
                    <a:pt x="322" y="298"/>
                  </a:lnTo>
                  <a:lnTo>
                    <a:pt x="231" y="298"/>
                  </a:lnTo>
                  <a:lnTo>
                    <a:pt x="231" y="290"/>
                  </a:lnTo>
                  <a:lnTo>
                    <a:pt x="240" y="290"/>
                  </a:lnTo>
                  <a:cubicBezTo>
                    <a:pt x="251" y="290"/>
                    <a:pt x="259" y="286"/>
                    <a:pt x="264" y="279"/>
                  </a:cubicBezTo>
                  <a:cubicBezTo>
                    <a:pt x="267" y="274"/>
                    <a:pt x="268" y="264"/>
                    <a:pt x="268" y="248"/>
                  </a:cubicBezTo>
                  <a:lnTo>
                    <a:pt x="268" y="45"/>
                  </a:lnTo>
                  <a:cubicBezTo>
                    <a:pt x="260" y="35"/>
                    <a:pt x="255" y="28"/>
                    <a:pt x="251" y="25"/>
                  </a:cubicBezTo>
                  <a:cubicBezTo>
                    <a:pt x="247" y="22"/>
                    <a:pt x="241" y="19"/>
                    <a:pt x="233" y="16"/>
                  </a:cubicBezTo>
                  <a:cubicBezTo>
                    <a:pt x="230" y="15"/>
                    <a:pt x="224" y="14"/>
                    <a:pt x="216" y="14"/>
                  </a:cubicBezTo>
                  <a:lnTo>
                    <a:pt x="216" y="6"/>
                  </a:lnTo>
                  <a:close/>
                  <a:moveTo>
                    <a:pt x="614" y="298"/>
                  </a:moveTo>
                  <a:lnTo>
                    <a:pt x="614" y="290"/>
                  </a:lnTo>
                  <a:lnTo>
                    <a:pt x="624" y="290"/>
                  </a:lnTo>
                  <a:cubicBezTo>
                    <a:pt x="635" y="290"/>
                    <a:pt x="643" y="286"/>
                    <a:pt x="647" y="278"/>
                  </a:cubicBezTo>
                  <a:cubicBezTo>
                    <a:pt x="650" y="274"/>
                    <a:pt x="652" y="263"/>
                    <a:pt x="652" y="246"/>
                  </a:cubicBezTo>
                  <a:lnTo>
                    <a:pt x="652" y="58"/>
                  </a:lnTo>
                  <a:cubicBezTo>
                    <a:pt x="652" y="40"/>
                    <a:pt x="650" y="28"/>
                    <a:pt x="646" y="24"/>
                  </a:cubicBezTo>
                  <a:cubicBezTo>
                    <a:pt x="641" y="18"/>
                    <a:pt x="634" y="14"/>
                    <a:pt x="624" y="14"/>
                  </a:cubicBezTo>
                  <a:lnTo>
                    <a:pt x="614" y="14"/>
                  </a:lnTo>
                  <a:lnTo>
                    <a:pt x="614" y="6"/>
                  </a:lnTo>
                  <a:lnTo>
                    <a:pt x="721" y="6"/>
                  </a:lnTo>
                  <a:cubicBezTo>
                    <a:pt x="760" y="6"/>
                    <a:pt x="790" y="11"/>
                    <a:pt x="810" y="21"/>
                  </a:cubicBezTo>
                  <a:cubicBezTo>
                    <a:pt x="831" y="31"/>
                    <a:pt x="847" y="48"/>
                    <a:pt x="860" y="71"/>
                  </a:cubicBezTo>
                  <a:cubicBezTo>
                    <a:pt x="872" y="94"/>
                    <a:pt x="879" y="121"/>
                    <a:pt x="879" y="151"/>
                  </a:cubicBezTo>
                  <a:cubicBezTo>
                    <a:pt x="879" y="191"/>
                    <a:pt x="867" y="225"/>
                    <a:pt x="845" y="252"/>
                  </a:cubicBezTo>
                  <a:cubicBezTo>
                    <a:pt x="820" y="283"/>
                    <a:pt x="782" y="298"/>
                    <a:pt x="731" y="298"/>
                  </a:cubicBezTo>
                  <a:lnTo>
                    <a:pt x="614" y="298"/>
                  </a:lnTo>
                  <a:close/>
                  <a:moveTo>
                    <a:pt x="689" y="277"/>
                  </a:moveTo>
                  <a:cubicBezTo>
                    <a:pt x="705" y="281"/>
                    <a:pt x="719" y="283"/>
                    <a:pt x="730" y="283"/>
                  </a:cubicBezTo>
                  <a:cubicBezTo>
                    <a:pt x="760" y="283"/>
                    <a:pt x="785" y="271"/>
                    <a:pt x="805" y="248"/>
                  </a:cubicBezTo>
                  <a:cubicBezTo>
                    <a:pt x="824" y="225"/>
                    <a:pt x="834" y="193"/>
                    <a:pt x="834" y="153"/>
                  </a:cubicBezTo>
                  <a:cubicBezTo>
                    <a:pt x="834" y="113"/>
                    <a:pt x="824" y="81"/>
                    <a:pt x="805" y="58"/>
                  </a:cubicBezTo>
                  <a:cubicBezTo>
                    <a:pt x="785" y="34"/>
                    <a:pt x="760" y="23"/>
                    <a:pt x="729" y="23"/>
                  </a:cubicBezTo>
                  <a:cubicBezTo>
                    <a:pt x="717" y="23"/>
                    <a:pt x="704" y="25"/>
                    <a:pt x="689" y="29"/>
                  </a:cubicBezTo>
                  <a:lnTo>
                    <a:pt x="689" y="277"/>
                  </a:lnTo>
                  <a:close/>
                  <a:moveTo>
                    <a:pt x="1138" y="0"/>
                  </a:moveTo>
                  <a:cubicBezTo>
                    <a:pt x="1172" y="0"/>
                    <a:pt x="1202" y="14"/>
                    <a:pt x="1227" y="43"/>
                  </a:cubicBezTo>
                  <a:cubicBezTo>
                    <a:pt x="1252" y="72"/>
                    <a:pt x="1264" y="108"/>
                    <a:pt x="1264" y="151"/>
                  </a:cubicBezTo>
                  <a:cubicBezTo>
                    <a:pt x="1264" y="195"/>
                    <a:pt x="1251" y="232"/>
                    <a:pt x="1226" y="261"/>
                  </a:cubicBezTo>
                  <a:cubicBezTo>
                    <a:pt x="1201" y="290"/>
                    <a:pt x="1171" y="305"/>
                    <a:pt x="1135" y="305"/>
                  </a:cubicBezTo>
                  <a:cubicBezTo>
                    <a:pt x="1099" y="305"/>
                    <a:pt x="1068" y="290"/>
                    <a:pt x="1044" y="262"/>
                  </a:cubicBezTo>
                  <a:cubicBezTo>
                    <a:pt x="1019" y="233"/>
                    <a:pt x="1007" y="196"/>
                    <a:pt x="1007" y="151"/>
                  </a:cubicBezTo>
                  <a:cubicBezTo>
                    <a:pt x="1007" y="105"/>
                    <a:pt x="1021" y="67"/>
                    <a:pt x="1049" y="38"/>
                  </a:cubicBezTo>
                  <a:cubicBezTo>
                    <a:pt x="1074" y="12"/>
                    <a:pt x="1104" y="0"/>
                    <a:pt x="1138" y="0"/>
                  </a:cubicBezTo>
                  <a:close/>
                  <a:moveTo>
                    <a:pt x="1134" y="15"/>
                  </a:moveTo>
                  <a:cubicBezTo>
                    <a:pt x="1111" y="15"/>
                    <a:pt x="1092" y="25"/>
                    <a:pt x="1078" y="45"/>
                  </a:cubicBezTo>
                  <a:cubicBezTo>
                    <a:pt x="1060" y="69"/>
                    <a:pt x="1051" y="104"/>
                    <a:pt x="1051" y="150"/>
                  </a:cubicBezTo>
                  <a:cubicBezTo>
                    <a:pt x="1051" y="198"/>
                    <a:pt x="1060" y="235"/>
                    <a:pt x="1079" y="260"/>
                  </a:cubicBezTo>
                  <a:cubicBezTo>
                    <a:pt x="1093" y="280"/>
                    <a:pt x="1111" y="289"/>
                    <a:pt x="1134" y="289"/>
                  </a:cubicBezTo>
                  <a:cubicBezTo>
                    <a:pt x="1159" y="289"/>
                    <a:pt x="1179" y="279"/>
                    <a:pt x="1196" y="257"/>
                  </a:cubicBezTo>
                  <a:cubicBezTo>
                    <a:pt x="1212" y="236"/>
                    <a:pt x="1220" y="202"/>
                    <a:pt x="1220" y="156"/>
                  </a:cubicBezTo>
                  <a:cubicBezTo>
                    <a:pt x="1220" y="106"/>
                    <a:pt x="1211" y="69"/>
                    <a:pt x="1193" y="45"/>
                  </a:cubicBezTo>
                  <a:cubicBezTo>
                    <a:pt x="1179" y="25"/>
                    <a:pt x="1159" y="15"/>
                    <a:pt x="1134" y="15"/>
                  </a:cubicBezTo>
                  <a:close/>
                  <a:moveTo>
                    <a:pt x="1373" y="6"/>
                  </a:moveTo>
                  <a:lnTo>
                    <a:pt x="1445" y="6"/>
                  </a:lnTo>
                  <a:lnTo>
                    <a:pt x="1605" y="225"/>
                  </a:lnTo>
                  <a:lnTo>
                    <a:pt x="1605" y="57"/>
                  </a:lnTo>
                  <a:cubicBezTo>
                    <a:pt x="1605" y="39"/>
                    <a:pt x="1603" y="28"/>
                    <a:pt x="1600" y="23"/>
                  </a:cubicBezTo>
                  <a:cubicBezTo>
                    <a:pt x="1595" y="17"/>
                    <a:pt x="1587" y="14"/>
                    <a:pt x="1577" y="14"/>
                  </a:cubicBezTo>
                  <a:lnTo>
                    <a:pt x="1568" y="14"/>
                  </a:lnTo>
                  <a:lnTo>
                    <a:pt x="1568" y="6"/>
                  </a:lnTo>
                  <a:lnTo>
                    <a:pt x="1659" y="6"/>
                  </a:lnTo>
                  <a:lnTo>
                    <a:pt x="1659" y="14"/>
                  </a:lnTo>
                  <a:lnTo>
                    <a:pt x="1650" y="14"/>
                  </a:lnTo>
                  <a:cubicBezTo>
                    <a:pt x="1639" y="14"/>
                    <a:pt x="1631" y="18"/>
                    <a:pt x="1626" y="26"/>
                  </a:cubicBezTo>
                  <a:cubicBezTo>
                    <a:pt x="1624" y="30"/>
                    <a:pt x="1622" y="41"/>
                    <a:pt x="1622" y="57"/>
                  </a:cubicBezTo>
                  <a:lnTo>
                    <a:pt x="1622" y="303"/>
                  </a:lnTo>
                  <a:lnTo>
                    <a:pt x="1615" y="303"/>
                  </a:lnTo>
                  <a:lnTo>
                    <a:pt x="1442" y="68"/>
                  </a:lnTo>
                  <a:lnTo>
                    <a:pt x="1442" y="248"/>
                  </a:lnTo>
                  <a:cubicBezTo>
                    <a:pt x="1442" y="265"/>
                    <a:pt x="1444" y="277"/>
                    <a:pt x="1447" y="281"/>
                  </a:cubicBezTo>
                  <a:cubicBezTo>
                    <a:pt x="1452" y="287"/>
                    <a:pt x="1460" y="290"/>
                    <a:pt x="1470" y="290"/>
                  </a:cubicBezTo>
                  <a:lnTo>
                    <a:pt x="1479" y="290"/>
                  </a:lnTo>
                  <a:lnTo>
                    <a:pt x="1479" y="298"/>
                  </a:lnTo>
                  <a:lnTo>
                    <a:pt x="1388" y="298"/>
                  </a:lnTo>
                  <a:lnTo>
                    <a:pt x="1388" y="290"/>
                  </a:lnTo>
                  <a:lnTo>
                    <a:pt x="1397" y="290"/>
                  </a:lnTo>
                  <a:cubicBezTo>
                    <a:pt x="1408" y="290"/>
                    <a:pt x="1416" y="286"/>
                    <a:pt x="1421" y="279"/>
                  </a:cubicBezTo>
                  <a:cubicBezTo>
                    <a:pt x="1424" y="274"/>
                    <a:pt x="1425" y="264"/>
                    <a:pt x="1425" y="248"/>
                  </a:cubicBezTo>
                  <a:lnTo>
                    <a:pt x="1425" y="45"/>
                  </a:lnTo>
                  <a:cubicBezTo>
                    <a:pt x="1417" y="35"/>
                    <a:pt x="1412" y="28"/>
                    <a:pt x="1408" y="25"/>
                  </a:cubicBezTo>
                  <a:cubicBezTo>
                    <a:pt x="1404" y="22"/>
                    <a:pt x="1398" y="19"/>
                    <a:pt x="1390" y="16"/>
                  </a:cubicBezTo>
                  <a:cubicBezTo>
                    <a:pt x="1387" y="15"/>
                    <a:pt x="1381" y="14"/>
                    <a:pt x="1373" y="14"/>
                  </a:cubicBezTo>
                  <a:lnTo>
                    <a:pt x="1373" y="6"/>
                  </a:lnTo>
                  <a:close/>
                  <a:moveTo>
                    <a:pt x="1847" y="22"/>
                  </a:moveTo>
                  <a:lnTo>
                    <a:pt x="1847" y="138"/>
                  </a:lnTo>
                  <a:lnTo>
                    <a:pt x="1905" y="138"/>
                  </a:lnTo>
                  <a:cubicBezTo>
                    <a:pt x="1920" y="138"/>
                    <a:pt x="1930" y="135"/>
                    <a:pt x="1935" y="130"/>
                  </a:cubicBezTo>
                  <a:cubicBezTo>
                    <a:pt x="1942" y="124"/>
                    <a:pt x="1945" y="112"/>
                    <a:pt x="1946" y="95"/>
                  </a:cubicBezTo>
                  <a:lnTo>
                    <a:pt x="1953" y="95"/>
                  </a:lnTo>
                  <a:lnTo>
                    <a:pt x="1953" y="197"/>
                  </a:lnTo>
                  <a:lnTo>
                    <a:pt x="1946" y="197"/>
                  </a:lnTo>
                  <a:cubicBezTo>
                    <a:pt x="1944" y="183"/>
                    <a:pt x="1942" y="173"/>
                    <a:pt x="1941" y="169"/>
                  </a:cubicBezTo>
                  <a:cubicBezTo>
                    <a:pt x="1938" y="164"/>
                    <a:pt x="1934" y="161"/>
                    <a:pt x="1929" y="158"/>
                  </a:cubicBezTo>
                  <a:cubicBezTo>
                    <a:pt x="1924" y="155"/>
                    <a:pt x="1916" y="153"/>
                    <a:pt x="1905" y="153"/>
                  </a:cubicBezTo>
                  <a:lnTo>
                    <a:pt x="1847" y="153"/>
                  </a:lnTo>
                  <a:lnTo>
                    <a:pt x="1847" y="249"/>
                  </a:lnTo>
                  <a:cubicBezTo>
                    <a:pt x="1847" y="262"/>
                    <a:pt x="1848" y="270"/>
                    <a:pt x="1849" y="273"/>
                  </a:cubicBezTo>
                  <a:cubicBezTo>
                    <a:pt x="1850" y="276"/>
                    <a:pt x="1851" y="278"/>
                    <a:pt x="1854" y="280"/>
                  </a:cubicBezTo>
                  <a:cubicBezTo>
                    <a:pt x="1857" y="281"/>
                    <a:pt x="1862" y="282"/>
                    <a:pt x="1869" y="282"/>
                  </a:cubicBezTo>
                  <a:lnTo>
                    <a:pt x="1913" y="282"/>
                  </a:lnTo>
                  <a:cubicBezTo>
                    <a:pt x="1928" y="282"/>
                    <a:pt x="1939" y="281"/>
                    <a:pt x="1946" y="279"/>
                  </a:cubicBezTo>
                  <a:cubicBezTo>
                    <a:pt x="1952" y="276"/>
                    <a:pt x="1959" y="272"/>
                    <a:pt x="1965" y="265"/>
                  </a:cubicBezTo>
                  <a:cubicBezTo>
                    <a:pt x="1973" y="256"/>
                    <a:pt x="1981" y="243"/>
                    <a:pt x="1990" y="225"/>
                  </a:cubicBezTo>
                  <a:lnTo>
                    <a:pt x="1997" y="225"/>
                  </a:lnTo>
                  <a:lnTo>
                    <a:pt x="1975" y="298"/>
                  </a:lnTo>
                  <a:lnTo>
                    <a:pt x="1772" y="298"/>
                  </a:lnTo>
                  <a:lnTo>
                    <a:pt x="1772" y="290"/>
                  </a:lnTo>
                  <a:lnTo>
                    <a:pt x="1782" y="290"/>
                  </a:lnTo>
                  <a:cubicBezTo>
                    <a:pt x="1788" y="290"/>
                    <a:pt x="1794" y="288"/>
                    <a:pt x="1799" y="285"/>
                  </a:cubicBezTo>
                  <a:cubicBezTo>
                    <a:pt x="1803" y="283"/>
                    <a:pt x="1806" y="279"/>
                    <a:pt x="1808" y="275"/>
                  </a:cubicBezTo>
                  <a:cubicBezTo>
                    <a:pt x="1809" y="270"/>
                    <a:pt x="1810" y="261"/>
                    <a:pt x="1810" y="247"/>
                  </a:cubicBezTo>
                  <a:lnTo>
                    <a:pt x="1810" y="57"/>
                  </a:lnTo>
                  <a:cubicBezTo>
                    <a:pt x="1810" y="39"/>
                    <a:pt x="1808" y="27"/>
                    <a:pt x="1805" y="23"/>
                  </a:cubicBezTo>
                  <a:cubicBezTo>
                    <a:pt x="1800" y="17"/>
                    <a:pt x="1792" y="14"/>
                    <a:pt x="1782" y="14"/>
                  </a:cubicBezTo>
                  <a:lnTo>
                    <a:pt x="1772" y="14"/>
                  </a:lnTo>
                  <a:lnTo>
                    <a:pt x="1772" y="6"/>
                  </a:lnTo>
                  <a:lnTo>
                    <a:pt x="1975" y="6"/>
                  </a:lnTo>
                  <a:lnTo>
                    <a:pt x="1978" y="70"/>
                  </a:lnTo>
                  <a:lnTo>
                    <a:pt x="1970" y="70"/>
                  </a:lnTo>
                  <a:cubicBezTo>
                    <a:pt x="1967" y="55"/>
                    <a:pt x="1964" y="44"/>
                    <a:pt x="1961" y="39"/>
                  </a:cubicBezTo>
                  <a:cubicBezTo>
                    <a:pt x="1958" y="33"/>
                    <a:pt x="1953" y="29"/>
                    <a:pt x="1946" y="26"/>
                  </a:cubicBezTo>
                  <a:cubicBezTo>
                    <a:pt x="1941" y="23"/>
                    <a:pt x="1932" y="22"/>
                    <a:pt x="1919" y="22"/>
                  </a:cubicBezTo>
                  <a:lnTo>
                    <a:pt x="1847" y="22"/>
                  </a:lnTo>
                  <a:close/>
                  <a:moveTo>
                    <a:pt x="2288" y="0"/>
                  </a:moveTo>
                  <a:lnTo>
                    <a:pt x="2288" y="101"/>
                  </a:lnTo>
                  <a:lnTo>
                    <a:pt x="2280" y="101"/>
                  </a:lnTo>
                  <a:cubicBezTo>
                    <a:pt x="2278" y="81"/>
                    <a:pt x="2274" y="66"/>
                    <a:pt x="2268" y="54"/>
                  </a:cubicBezTo>
                  <a:cubicBezTo>
                    <a:pt x="2262" y="43"/>
                    <a:pt x="2253" y="34"/>
                    <a:pt x="2242" y="27"/>
                  </a:cubicBezTo>
                  <a:cubicBezTo>
                    <a:pt x="2231" y="20"/>
                    <a:pt x="2220" y="17"/>
                    <a:pt x="2208" y="17"/>
                  </a:cubicBezTo>
                  <a:cubicBezTo>
                    <a:pt x="2194" y="17"/>
                    <a:pt x="2183" y="22"/>
                    <a:pt x="2174" y="31"/>
                  </a:cubicBezTo>
                  <a:cubicBezTo>
                    <a:pt x="2166" y="40"/>
                    <a:pt x="2161" y="50"/>
                    <a:pt x="2161" y="62"/>
                  </a:cubicBezTo>
                  <a:cubicBezTo>
                    <a:pt x="2161" y="71"/>
                    <a:pt x="2164" y="79"/>
                    <a:pt x="2170" y="86"/>
                  </a:cubicBezTo>
                  <a:cubicBezTo>
                    <a:pt x="2178" y="97"/>
                    <a:pt x="2197" y="111"/>
                    <a:pt x="2227" y="129"/>
                  </a:cubicBezTo>
                  <a:cubicBezTo>
                    <a:pt x="2251" y="144"/>
                    <a:pt x="2268" y="155"/>
                    <a:pt x="2277" y="163"/>
                  </a:cubicBezTo>
                  <a:cubicBezTo>
                    <a:pt x="2286" y="171"/>
                    <a:pt x="2293" y="180"/>
                    <a:pt x="2298" y="190"/>
                  </a:cubicBezTo>
                  <a:cubicBezTo>
                    <a:pt x="2303" y="201"/>
                    <a:pt x="2305" y="212"/>
                    <a:pt x="2305" y="224"/>
                  </a:cubicBezTo>
                  <a:cubicBezTo>
                    <a:pt x="2305" y="246"/>
                    <a:pt x="2297" y="265"/>
                    <a:pt x="2282" y="281"/>
                  </a:cubicBezTo>
                  <a:cubicBezTo>
                    <a:pt x="2266" y="297"/>
                    <a:pt x="2247" y="305"/>
                    <a:pt x="2222" y="305"/>
                  </a:cubicBezTo>
                  <a:cubicBezTo>
                    <a:pt x="2215" y="305"/>
                    <a:pt x="2207" y="304"/>
                    <a:pt x="2201" y="303"/>
                  </a:cubicBezTo>
                  <a:cubicBezTo>
                    <a:pt x="2197" y="302"/>
                    <a:pt x="2188" y="299"/>
                    <a:pt x="2176" y="295"/>
                  </a:cubicBezTo>
                  <a:cubicBezTo>
                    <a:pt x="2163" y="290"/>
                    <a:pt x="2155" y="288"/>
                    <a:pt x="2152" y="288"/>
                  </a:cubicBezTo>
                  <a:cubicBezTo>
                    <a:pt x="2149" y="288"/>
                    <a:pt x="2146" y="289"/>
                    <a:pt x="2144" y="291"/>
                  </a:cubicBezTo>
                  <a:cubicBezTo>
                    <a:pt x="2142" y="294"/>
                    <a:pt x="2141" y="298"/>
                    <a:pt x="2140" y="305"/>
                  </a:cubicBezTo>
                  <a:lnTo>
                    <a:pt x="2133" y="305"/>
                  </a:lnTo>
                  <a:lnTo>
                    <a:pt x="2133" y="205"/>
                  </a:lnTo>
                  <a:lnTo>
                    <a:pt x="2140" y="205"/>
                  </a:lnTo>
                  <a:cubicBezTo>
                    <a:pt x="2143" y="226"/>
                    <a:pt x="2148" y="241"/>
                    <a:pt x="2154" y="252"/>
                  </a:cubicBezTo>
                  <a:cubicBezTo>
                    <a:pt x="2159" y="262"/>
                    <a:pt x="2168" y="271"/>
                    <a:pt x="2180" y="278"/>
                  </a:cubicBezTo>
                  <a:cubicBezTo>
                    <a:pt x="2191" y="285"/>
                    <a:pt x="2204" y="288"/>
                    <a:pt x="2218" y="288"/>
                  </a:cubicBezTo>
                  <a:cubicBezTo>
                    <a:pt x="2234" y="288"/>
                    <a:pt x="2247" y="283"/>
                    <a:pt x="2256" y="274"/>
                  </a:cubicBezTo>
                  <a:cubicBezTo>
                    <a:pt x="2266" y="264"/>
                    <a:pt x="2270" y="253"/>
                    <a:pt x="2270" y="240"/>
                  </a:cubicBezTo>
                  <a:cubicBezTo>
                    <a:pt x="2270" y="233"/>
                    <a:pt x="2269" y="226"/>
                    <a:pt x="2265" y="219"/>
                  </a:cubicBezTo>
                  <a:cubicBezTo>
                    <a:pt x="2262" y="211"/>
                    <a:pt x="2256" y="204"/>
                    <a:pt x="2249" y="198"/>
                  </a:cubicBezTo>
                  <a:cubicBezTo>
                    <a:pt x="2244" y="194"/>
                    <a:pt x="2230" y="185"/>
                    <a:pt x="2207" y="171"/>
                  </a:cubicBezTo>
                  <a:cubicBezTo>
                    <a:pt x="2185" y="157"/>
                    <a:pt x="2169" y="146"/>
                    <a:pt x="2159" y="137"/>
                  </a:cubicBezTo>
                  <a:cubicBezTo>
                    <a:pt x="2150" y="129"/>
                    <a:pt x="2143" y="120"/>
                    <a:pt x="2138" y="110"/>
                  </a:cubicBezTo>
                  <a:cubicBezTo>
                    <a:pt x="2133" y="100"/>
                    <a:pt x="2130" y="89"/>
                    <a:pt x="2130" y="77"/>
                  </a:cubicBezTo>
                  <a:cubicBezTo>
                    <a:pt x="2130" y="56"/>
                    <a:pt x="2138" y="38"/>
                    <a:pt x="2152" y="22"/>
                  </a:cubicBezTo>
                  <a:cubicBezTo>
                    <a:pt x="2167" y="7"/>
                    <a:pt x="2185" y="0"/>
                    <a:pt x="2207" y="0"/>
                  </a:cubicBezTo>
                  <a:cubicBezTo>
                    <a:pt x="2221" y="0"/>
                    <a:pt x="2236" y="4"/>
                    <a:pt x="2252" y="11"/>
                  </a:cubicBezTo>
                  <a:cubicBezTo>
                    <a:pt x="2259" y="15"/>
                    <a:pt x="2264" y="17"/>
                    <a:pt x="2267" y="17"/>
                  </a:cubicBezTo>
                  <a:cubicBezTo>
                    <a:pt x="2270" y="17"/>
                    <a:pt x="2273" y="15"/>
                    <a:pt x="2275" y="13"/>
                  </a:cubicBezTo>
                  <a:cubicBezTo>
                    <a:pt x="2277" y="11"/>
                    <a:pt x="2279" y="7"/>
                    <a:pt x="2280" y="0"/>
                  </a:cubicBezTo>
                  <a:lnTo>
                    <a:pt x="2288" y="0"/>
                  </a:lnTo>
                  <a:close/>
                  <a:moveTo>
                    <a:pt x="2548" y="290"/>
                  </a:moveTo>
                  <a:lnTo>
                    <a:pt x="2548" y="298"/>
                  </a:lnTo>
                  <a:lnTo>
                    <a:pt x="2435" y="298"/>
                  </a:lnTo>
                  <a:lnTo>
                    <a:pt x="2435" y="290"/>
                  </a:lnTo>
                  <a:lnTo>
                    <a:pt x="2445" y="290"/>
                  </a:lnTo>
                  <a:cubicBezTo>
                    <a:pt x="2455" y="290"/>
                    <a:pt x="2463" y="287"/>
                    <a:pt x="2468" y="280"/>
                  </a:cubicBezTo>
                  <a:cubicBezTo>
                    <a:pt x="2471" y="275"/>
                    <a:pt x="2473" y="264"/>
                    <a:pt x="2473" y="246"/>
                  </a:cubicBezTo>
                  <a:lnTo>
                    <a:pt x="2473" y="58"/>
                  </a:lnTo>
                  <a:cubicBezTo>
                    <a:pt x="2473" y="43"/>
                    <a:pt x="2472" y="34"/>
                    <a:pt x="2470" y="29"/>
                  </a:cubicBezTo>
                  <a:cubicBezTo>
                    <a:pt x="2469" y="25"/>
                    <a:pt x="2466" y="22"/>
                    <a:pt x="2462" y="20"/>
                  </a:cubicBezTo>
                  <a:cubicBezTo>
                    <a:pt x="2457" y="16"/>
                    <a:pt x="2451" y="14"/>
                    <a:pt x="2445" y="14"/>
                  </a:cubicBezTo>
                  <a:lnTo>
                    <a:pt x="2435" y="14"/>
                  </a:lnTo>
                  <a:lnTo>
                    <a:pt x="2435" y="6"/>
                  </a:lnTo>
                  <a:lnTo>
                    <a:pt x="2548" y="6"/>
                  </a:lnTo>
                  <a:lnTo>
                    <a:pt x="2548" y="14"/>
                  </a:lnTo>
                  <a:lnTo>
                    <a:pt x="2538" y="14"/>
                  </a:lnTo>
                  <a:cubicBezTo>
                    <a:pt x="2528" y="14"/>
                    <a:pt x="2520" y="18"/>
                    <a:pt x="2515" y="25"/>
                  </a:cubicBezTo>
                  <a:cubicBezTo>
                    <a:pt x="2512" y="30"/>
                    <a:pt x="2510" y="41"/>
                    <a:pt x="2510" y="58"/>
                  </a:cubicBezTo>
                  <a:lnTo>
                    <a:pt x="2510" y="246"/>
                  </a:lnTo>
                  <a:cubicBezTo>
                    <a:pt x="2510" y="261"/>
                    <a:pt x="2511" y="271"/>
                    <a:pt x="2513" y="276"/>
                  </a:cubicBezTo>
                  <a:cubicBezTo>
                    <a:pt x="2514" y="279"/>
                    <a:pt x="2517" y="282"/>
                    <a:pt x="2521" y="285"/>
                  </a:cubicBezTo>
                  <a:cubicBezTo>
                    <a:pt x="2526" y="288"/>
                    <a:pt x="2532" y="290"/>
                    <a:pt x="2538" y="290"/>
                  </a:cubicBezTo>
                  <a:lnTo>
                    <a:pt x="2548" y="290"/>
                  </a:lnTo>
                  <a:close/>
                  <a:moveTo>
                    <a:pt x="2838" y="200"/>
                  </a:moveTo>
                  <a:lnTo>
                    <a:pt x="2737" y="200"/>
                  </a:lnTo>
                  <a:lnTo>
                    <a:pt x="2719" y="246"/>
                  </a:lnTo>
                  <a:cubicBezTo>
                    <a:pt x="2714" y="258"/>
                    <a:pt x="2712" y="266"/>
                    <a:pt x="2712" y="272"/>
                  </a:cubicBezTo>
                  <a:cubicBezTo>
                    <a:pt x="2712" y="276"/>
                    <a:pt x="2714" y="280"/>
                    <a:pt x="2718" y="284"/>
                  </a:cubicBezTo>
                  <a:cubicBezTo>
                    <a:pt x="2722" y="287"/>
                    <a:pt x="2730" y="289"/>
                    <a:pt x="2743" y="290"/>
                  </a:cubicBezTo>
                  <a:lnTo>
                    <a:pt x="2743" y="298"/>
                  </a:lnTo>
                  <a:lnTo>
                    <a:pt x="2660" y="298"/>
                  </a:lnTo>
                  <a:lnTo>
                    <a:pt x="2660" y="290"/>
                  </a:lnTo>
                  <a:cubicBezTo>
                    <a:pt x="2671" y="288"/>
                    <a:pt x="2678" y="285"/>
                    <a:pt x="2681" y="282"/>
                  </a:cubicBezTo>
                  <a:cubicBezTo>
                    <a:pt x="2688" y="275"/>
                    <a:pt x="2695" y="261"/>
                    <a:pt x="2703" y="240"/>
                  </a:cubicBezTo>
                  <a:lnTo>
                    <a:pt x="2795" y="0"/>
                  </a:lnTo>
                  <a:lnTo>
                    <a:pt x="2802" y="0"/>
                  </a:lnTo>
                  <a:lnTo>
                    <a:pt x="2894" y="242"/>
                  </a:lnTo>
                  <a:cubicBezTo>
                    <a:pt x="2901" y="262"/>
                    <a:pt x="2908" y="275"/>
                    <a:pt x="2914" y="280"/>
                  </a:cubicBezTo>
                  <a:cubicBezTo>
                    <a:pt x="2920" y="286"/>
                    <a:pt x="2928" y="289"/>
                    <a:pt x="2939" y="290"/>
                  </a:cubicBezTo>
                  <a:lnTo>
                    <a:pt x="2939" y="298"/>
                  </a:lnTo>
                  <a:lnTo>
                    <a:pt x="2835" y="298"/>
                  </a:lnTo>
                  <a:lnTo>
                    <a:pt x="2835" y="290"/>
                  </a:lnTo>
                  <a:cubicBezTo>
                    <a:pt x="2846" y="290"/>
                    <a:pt x="2853" y="288"/>
                    <a:pt x="2856" y="284"/>
                  </a:cubicBezTo>
                  <a:cubicBezTo>
                    <a:pt x="2860" y="281"/>
                    <a:pt x="2862" y="277"/>
                    <a:pt x="2862" y="272"/>
                  </a:cubicBezTo>
                  <a:cubicBezTo>
                    <a:pt x="2862" y="266"/>
                    <a:pt x="2859" y="256"/>
                    <a:pt x="2854" y="242"/>
                  </a:cubicBezTo>
                  <a:lnTo>
                    <a:pt x="2838" y="200"/>
                  </a:lnTo>
                  <a:close/>
                  <a:moveTo>
                    <a:pt x="2833" y="185"/>
                  </a:moveTo>
                  <a:lnTo>
                    <a:pt x="2788" y="67"/>
                  </a:lnTo>
                  <a:lnTo>
                    <a:pt x="2743" y="185"/>
                  </a:lnTo>
                  <a:lnTo>
                    <a:pt x="2833" y="185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028695">
                <a:defRPr/>
              </a:pPr>
              <a:endParaRPr lang="en-US" sz="2699" kern="0" dirty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B69F28EA-1184-47D8-B044-9E40438C9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5411" y="304800"/>
              <a:ext cx="1890697" cy="1288257"/>
            </a:xfrm>
            <a:custGeom>
              <a:avLst/>
              <a:gdLst>
                <a:gd name="T0" fmla="*/ 1890713 w 1191"/>
                <a:gd name="T1" fmla="*/ 1282700 h 812"/>
                <a:gd name="T2" fmla="*/ 944563 w 1191"/>
                <a:gd name="T3" fmla="*/ 0 h 812"/>
                <a:gd name="T4" fmla="*/ 0 w 1191"/>
                <a:gd name="T5" fmla="*/ 1289050 h 812"/>
                <a:gd name="T6" fmla="*/ 933450 w 1191"/>
                <a:gd name="T7" fmla="*/ 325438 h 812"/>
                <a:gd name="T8" fmla="*/ 944563 w 1191"/>
                <a:gd name="T9" fmla="*/ 153988 h 812"/>
                <a:gd name="T10" fmla="*/ 957263 w 1191"/>
                <a:gd name="T11" fmla="*/ 322263 h 812"/>
                <a:gd name="T12" fmla="*/ 1890713 w 1191"/>
                <a:gd name="T13" fmla="*/ 1282700 h 8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91" h="812">
                  <a:moveTo>
                    <a:pt x="1191" y="808"/>
                  </a:moveTo>
                  <a:lnTo>
                    <a:pt x="595" y="0"/>
                  </a:lnTo>
                  <a:lnTo>
                    <a:pt x="0" y="812"/>
                  </a:lnTo>
                  <a:lnTo>
                    <a:pt x="588" y="205"/>
                  </a:lnTo>
                  <a:lnTo>
                    <a:pt x="595" y="97"/>
                  </a:lnTo>
                  <a:lnTo>
                    <a:pt x="603" y="203"/>
                  </a:lnTo>
                  <a:lnTo>
                    <a:pt x="1191" y="808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16" name="Freeform 24">
              <a:extLst>
                <a:ext uri="{FF2B5EF4-FFF2-40B4-BE49-F238E27FC236}">
                  <a16:creationId xmlns:a16="http://schemas.microsoft.com/office/drawing/2014/main" id="{05A7C2AA-D320-4ACA-8671-AA0BEBBA780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7640" y="711995"/>
              <a:ext cx="838447" cy="957263"/>
            </a:xfrm>
            <a:custGeom>
              <a:avLst/>
              <a:gdLst>
                <a:gd name="T0" fmla="*/ 838200 w 528"/>
                <a:gd name="T1" fmla="*/ 0 h 604"/>
                <a:gd name="T2" fmla="*/ 0 w 528"/>
                <a:gd name="T3" fmla="*/ 958850 h 604"/>
                <a:gd name="T4" fmla="*/ 823913 w 528"/>
                <a:gd name="T5" fmla="*/ 222250 h 604"/>
                <a:gd name="T6" fmla="*/ 838200 w 528"/>
                <a:gd name="T7" fmla="*/ 0 h 60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8" h="604">
                  <a:moveTo>
                    <a:pt x="528" y="0"/>
                  </a:moveTo>
                  <a:lnTo>
                    <a:pt x="0" y="604"/>
                  </a:lnTo>
                  <a:lnTo>
                    <a:pt x="519" y="140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17" name="Freeform 25">
              <a:extLst>
                <a:ext uri="{FF2B5EF4-FFF2-40B4-BE49-F238E27FC236}">
                  <a16:creationId xmlns:a16="http://schemas.microsoft.com/office/drawing/2014/main" id="{8B561D9F-509C-417D-A2CB-4DB589791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432" y="711995"/>
              <a:ext cx="853120" cy="969168"/>
            </a:xfrm>
            <a:custGeom>
              <a:avLst/>
              <a:gdLst>
                <a:gd name="T0" fmla="*/ 0 w 537"/>
                <a:gd name="T1" fmla="*/ 0 h 611"/>
                <a:gd name="T2" fmla="*/ 852488 w 537"/>
                <a:gd name="T3" fmla="*/ 969963 h 611"/>
                <a:gd name="T4" fmla="*/ 15875 w 537"/>
                <a:gd name="T5" fmla="*/ 230188 h 611"/>
                <a:gd name="T6" fmla="*/ 0 w 537"/>
                <a:gd name="T7" fmla="*/ 0 h 6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37" h="611">
                  <a:moveTo>
                    <a:pt x="0" y="0"/>
                  </a:moveTo>
                  <a:lnTo>
                    <a:pt x="537" y="611"/>
                  </a:lnTo>
                  <a:lnTo>
                    <a:pt x="10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841593AC-78B4-4782-BC5B-019359097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7252" y="1097757"/>
              <a:ext cx="601586" cy="573881"/>
            </a:xfrm>
            <a:custGeom>
              <a:avLst/>
              <a:gdLst>
                <a:gd name="T0" fmla="*/ 601663 w 379"/>
                <a:gd name="T1" fmla="*/ 0 h 362"/>
                <a:gd name="T2" fmla="*/ 0 w 379"/>
                <a:gd name="T3" fmla="*/ 574675 h 362"/>
                <a:gd name="T4" fmla="*/ 592138 w 379"/>
                <a:gd name="T5" fmla="*/ 136525 h 362"/>
                <a:gd name="T6" fmla="*/ 601663 w 379"/>
                <a:gd name="T7" fmla="*/ 0 h 3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9" h="362">
                  <a:moveTo>
                    <a:pt x="379" y="0"/>
                  </a:moveTo>
                  <a:lnTo>
                    <a:pt x="0" y="362"/>
                  </a:lnTo>
                  <a:lnTo>
                    <a:pt x="373" y="86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5AB471AD-AFE2-4DF6-A047-7A9CA4DEC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2683" y="1090613"/>
              <a:ext cx="617678" cy="559544"/>
            </a:xfrm>
            <a:custGeom>
              <a:avLst/>
              <a:gdLst>
                <a:gd name="T0" fmla="*/ 0 w 395"/>
                <a:gd name="T1" fmla="*/ 0 h 378"/>
                <a:gd name="T2" fmla="*/ 627063 w 395"/>
                <a:gd name="T3" fmla="*/ 600075 h 378"/>
                <a:gd name="T4" fmla="*/ 9525 w 395"/>
                <a:gd name="T5" fmla="*/ 141288 h 378"/>
                <a:gd name="T6" fmla="*/ 0 w 395"/>
                <a:gd name="T7" fmla="*/ 0 h 37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95" h="378">
                  <a:moveTo>
                    <a:pt x="0" y="0"/>
                  </a:moveTo>
                  <a:lnTo>
                    <a:pt x="395" y="378"/>
                  </a:lnTo>
                  <a:lnTo>
                    <a:pt x="6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8AA9AAE7-6AF7-4AB7-BD7D-E1CC5CAD7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3644" y="1431132"/>
              <a:ext cx="343763" cy="252413"/>
            </a:xfrm>
            <a:custGeom>
              <a:avLst/>
              <a:gdLst>
                <a:gd name="T0" fmla="*/ 0 w 217"/>
                <a:gd name="T1" fmla="*/ 0 h 158"/>
                <a:gd name="T2" fmla="*/ 7938 w 217"/>
                <a:gd name="T3" fmla="*/ 98425 h 158"/>
                <a:gd name="T4" fmla="*/ 344488 w 217"/>
                <a:gd name="T5" fmla="*/ 250825 h 158"/>
                <a:gd name="T6" fmla="*/ 0 w 217"/>
                <a:gd name="T7" fmla="*/ 0 h 1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7" h="158">
                  <a:moveTo>
                    <a:pt x="0" y="0"/>
                  </a:moveTo>
                  <a:lnTo>
                    <a:pt x="5" y="62"/>
                  </a:lnTo>
                  <a:lnTo>
                    <a:pt x="217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21" name="Freeform 29">
              <a:extLst>
                <a:ext uri="{FF2B5EF4-FFF2-40B4-BE49-F238E27FC236}">
                  <a16:creationId xmlns:a16="http://schemas.microsoft.com/office/drawing/2014/main" id="{83B15C46-6D97-4F71-9046-60EA92608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8306" y="1431132"/>
              <a:ext cx="339571" cy="257175"/>
            </a:xfrm>
            <a:custGeom>
              <a:avLst/>
              <a:gdLst>
                <a:gd name="T0" fmla="*/ 339725 w 214"/>
                <a:gd name="T1" fmla="*/ 0 h 162"/>
                <a:gd name="T2" fmla="*/ 0 w 214"/>
                <a:gd name="T3" fmla="*/ 257175 h 162"/>
                <a:gd name="T4" fmla="*/ 333375 w 214"/>
                <a:gd name="T5" fmla="*/ 101600 h 162"/>
                <a:gd name="T6" fmla="*/ 339725 w 214"/>
                <a:gd name="T7" fmla="*/ 0 h 1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4" h="162">
                  <a:moveTo>
                    <a:pt x="214" y="0"/>
                  </a:moveTo>
                  <a:lnTo>
                    <a:pt x="0" y="162"/>
                  </a:lnTo>
                  <a:lnTo>
                    <a:pt x="210" y="64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22" name="Freeform 30">
              <a:extLst>
                <a:ext uri="{FF2B5EF4-FFF2-40B4-BE49-F238E27FC236}">
                  <a16:creationId xmlns:a16="http://schemas.microsoft.com/office/drawing/2014/main" id="{F30FA475-8B91-45FB-835F-AE414F1FBB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413" y="1693070"/>
              <a:ext cx="280880" cy="152400"/>
            </a:xfrm>
            <a:custGeom>
              <a:avLst/>
              <a:gdLst>
                <a:gd name="T0" fmla="*/ 0 w 177"/>
                <a:gd name="T1" fmla="*/ 0 h 97"/>
                <a:gd name="T2" fmla="*/ 280988 w 177"/>
                <a:gd name="T3" fmla="*/ 153988 h 97"/>
                <a:gd name="T4" fmla="*/ 6350 w 177"/>
                <a:gd name="T5" fmla="*/ 115888 h 97"/>
                <a:gd name="T6" fmla="*/ 0 w 177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7" h="97">
                  <a:moveTo>
                    <a:pt x="0" y="0"/>
                  </a:moveTo>
                  <a:lnTo>
                    <a:pt x="177" y="97"/>
                  </a:lnTo>
                  <a:lnTo>
                    <a:pt x="4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23" name="Freeform 31">
              <a:extLst>
                <a:ext uri="{FF2B5EF4-FFF2-40B4-BE49-F238E27FC236}">
                  <a16:creationId xmlns:a16="http://schemas.microsoft.com/office/drawing/2014/main" id="{ABCE7D89-4894-4856-A7AC-40F0B8C750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8131" y="1695450"/>
              <a:ext cx="282976" cy="147638"/>
            </a:xfrm>
            <a:custGeom>
              <a:avLst/>
              <a:gdLst>
                <a:gd name="T0" fmla="*/ 282575 w 178"/>
                <a:gd name="T1" fmla="*/ 0 h 93"/>
                <a:gd name="T2" fmla="*/ 276225 w 178"/>
                <a:gd name="T3" fmla="*/ 112713 h 93"/>
                <a:gd name="T4" fmla="*/ 0 w 178"/>
                <a:gd name="T5" fmla="*/ 147638 h 93"/>
                <a:gd name="T6" fmla="*/ 282575 w 178"/>
                <a:gd name="T7" fmla="*/ 0 h 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8" h="93">
                  <a:moveTo>
                    <a:pt x="178" y="0"/>
                  </a:moveTo>
                  <a:lnTo>
                    <a:pt x="174" y="71"/>
                  </a:lnTo>
                  <a:lnTo>
                    <a:pt x="0" y="9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24" name="Freeform 32">
              <a:extLst>
                <a:ext uri="{FF2B5EF4-FFF2-40B4-BE49-F238E27FC236}">
                  <a16:creationId xmlns:a16="http://schemas.microsoft.com/office/drawing/2014/main" id="{382D163C-0B2C-4360-824B-7EF7D4BE0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9612" y="3048000"/>
              <a:ext cx="2431496" cy="223838"/>
            </a:xfrm>
            <a:custGeom>
              <a:avLst/>
              <a:gdLst>
                <a:gd name="T0" fmla="*/ 2432050 w 1532"/>
                <a:gd name="T1" fmla="*/ 0 h 141"/>
                <a:gd name="T2" fmla="*/ 0 w 1532"/>
                <a:gd name="T3" fmla="*/ 223838 h 141"/>
                <a:gd name="T4" fmla="*/ 2424113 w 1532"/>
                <a:gd name="T5" fmla="*/ 103188 h 141"/>
                <a:gd name="T6" fmla="*/ 2432050 w 1532"/>
                <a:gd name="T7" fmla="*/ 0 h 14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32" h="141">
                  <a:moveTo>
                    <a:pt x="1532" y="0"/>
                  </a:moveTo>
                  <a:lnTo>
                    <a:pt x="0" y="141"/>
                  </a:lnTo>
                  <a:lnTo>
                    <a:pt x="1527" y="65"/>
                  </a:lnTo>
                  <a:lnTo>
                    <a:pt x="1532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25" name="Freeform 33">
              <a:extLst>
                <a:ext uri="{FF2B5EF4-FFF2-40B4-BE49-F238E27FC236}">
                  <a16:creationId xmlns:a16="http://schemas.microsoft.com/office/drawing/2014/main" id="{DB362BE7-3702-4B1E-9CFB-F053F5E0F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8316" y="3048000"/>
              <a:ext cx="2592897" cy="228600"/>
            </a:xfrm>
            <a:custGeom>
              <a:avLst/>
              <a:gdLst>
                <a:gd name="T0" fmla="*/ 0 w 1633"/>
                <a:gd name="T1" fmla="*/ 0 h 144"/>
                <a:gd name="T2" fmla="*/ 2592388 w 1633"/>
                <a:gd name="T3" fmla="*/ 228600 h 144"/>
                <a:gd name="T4" fmla="*/ 7938 w 1633"/>
                <a:gd name="T5" fmla="*/ 96838 h 144"/>
                <a:gd name="T6" fmla="*/ 0 w 1633"/>
                <a:gd name="T7" fmla="*/ 0 h 1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33" h="144">
                  <a:moveTo>
                    <a:pt x="0" y="0"/>
                  </a:moveTo>
                  <a:lnTo>
                    <a:pt x="1633" y="144"/>
                  </a:lnTo>
                  <a:lnTo>
                    <a:pt x="5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209AB12-0227-4429-82CC-C8E9EBB488F7}"/>
              </a:ext>
            </a:extLst>
          </p:cNvPr>
          <p:cNvGrpSpPr/>
          <p:nvPr/>
        </p:nvGrpSpPr>
        <p:grpSpPr>
          <a:xfrm>
            <a:off x="0" y="8439980"/>
            <a:ext cx="13716000" cy="1848367"/>
            <a:chOff x="0" y="8439980"/>
            <a:chExt cx="13716000" cy="1848367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45C386C-E26A-429F-B207-403362E36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9215268"/>
              <a:ext cx="2569128" cy="728832"/>
            </a:xfrm>
            <a:prstGeom prst="rect">
              <a:avLst/>
            </a:prstGeom>
          </p:spPr>
        </p:pic>
        <p:sp>
          <p:nvSpPr>
            <p:cNvPr id="32" name="TextBox 3">
              <a:extLst>
                <a:ext uri="{FF2B5EF4-FFF2-40B4-BE49-F238E27FC236}">
                  <a16:creationId xmlns:a16="http://schemas.microsoft.com/office/drawing/2014/main" id="{CB516CFF-AD2F-4A06-B25B-BBE409860B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0045800"/>
              <a:ext cx="11964026" cy="241200"/>
            </a:xfrm>
            <a:prstGeom prst="rect">
              <a:avLst/>
            </a:prstGeom>
            <a:solidFill>
              <a:srgbClr val="1D2345"/>
            </a:solidFill>
            <a:ln>
              <a:noFill/>
            </a:ln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30204" pitchFamily="34" charset="0"/>
                  <a:ea typeface="+mn-ea"/>
                  <a:cs typeface="+mn-cs"/>
                </a:rPr>
                <a:t>PT. </a:t>
              </a:r>
              <a:r>
                <a:rPr kumimoji="0" lang="en-US" alt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30204" pitchFamily="34" charset="0"/>
                  <a:ea typeface="+mn-ea"/>
                  <a:cs typeface="+mn-cs"/>
                </a:rPr>
                <a:t>Audemars</a:t>
              </a: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30204" pitchFamily="34" charset="0"/>
                  <a:ea typeface="+mn-ea"/>
                  <a:cs typeface="+mn-cs"/>
                </a:rPr>
                <a:t> Indonesia, 2021</a:t>
              </a:r>
            </a:p>
          </p:txBody>
        </p:sp>
        <p:sp>
          <p:nvSpPr>
            <p:cNvPr id="33" name="Freeform 3">
              <a:extLst>
                <a:ext uri="{FF2B5EF4-FFF2-40B4-BE49-F238E27FC236}">
                  <a16:creationId xmlns:a16="http://schemas.microsoft.com/office/drawing/2014/main" id="{3B75DD9E-FD04-4EA7-8F7F-3703B4254D8E}"/>
                </a:ext>
              </a:extLst>
            </p:cNvPr>
            <p:cNvSpPr/>
            <p:nvPr/>
          </p:nvSpPr>
          <p:spPr>
            <a:xfrm rot="5400000">
              <a:off x="11945651" y="10064753"/>
              <a:ext cx="241968" cy="205219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2242"/>
            </a:solidFill>
            <a:ln>
              <a:noFill/>
              <a:prstDash val="sysDash"/>
            </a:ln>
          </p:spPr>
          <p:txBody>
            <a:bodyPr/>
            <a:lstStyle/>
            <a:p>
              <a:endParaRPr lang="en-US" sz="1350" dirty="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832A9DC-7A07-4922-8148-51BD5DD8DFB6}"/>
                </a:ext>
              </a:extLst>
            </p:cNvPr>
            <p:cNvGrpSpPr/>
            <p:nvPr/>
          </p:nvGrpSpPr>
          <p:grpSpPr>
            <a:xfrm>
              <a:off x="12192000" y="8439980"/>
              <a:ext cx="1524000" cy="1847020"/>
              <a:chOff x="761999" y="8350580"/>
              <a:chExt cx="672958" cy="815595"/>
            </a:xfrm>
          </p:grpSpPr>
          <p:grpSp>
            <p:nvGrpSpPr>
              <p:cNvPr id="35" name="Group 2">
                <a:extLst>
                  <a:ext uri="{FF2B5EF4-FFF2-40B4-BE49-F238E27FC236}">
                    <a16:creationId xmlns:a16="http://schemas.microsoft.com/office/drawing/2014/main" id="{2A1655E9-215F-4CD2-A6C7-AF411F71E2FE}"/>
                  </a:ext>
                </a:extLst>
              </p:cNvPr>
              <p:cNvGrpSpPr>
                <a:grpSpLocks/>
              </p:cNvGrpSpPr>
              <p:nvPr/>
            </p:nvGrpSpPr>
            <p:grpSpPr>
              <a:xfrm rot="16200000">
                <a:off x="695424" y="8426644"/>
                <a:ext cx="806106" cy="672955"/>
                <a:chOff x="0" y="-1060605"/>
                <a:chExt cx="6350000" cy="6339840"/>
              </a:xfrm>
              <a:solidFill>
                <a:srgbClr val="1D2345"/>
              </a:solidFill>
            </p:grpSpPr>
            <p:sp>
              <p:nvSpPr>
                <p:cNvPr id="43" name="Freeform 3">
                  <a:extLst>
                    <a:ext uri="{FF2B5EF4-FFF2-40B4-BE49-F238E27FC236}">
                      <a16:creationId xmlns:a16="http://schemas.microsoft.com/office/drawing/2014/main" id="{EB6221FC-36C9-4046-B125-844FB0F73F51}"/>
                    </a:ext>
                  </a:extLst>
                </p:cNvPr>
                <p:cNvSpPr/>
                <p:nvPr/>
              </p:nvSpPr>
              <p:spPr>
                <a:xfrm>
                  <a:off x="0" y="-1060605"/>
                  <a:ext cx="6350000" cy="6339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  <a:prstDash val="sysDash"/>
                </a:ln>
              </p:spPr>
              <p:txBody>
                <a:bodyPr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36" name="Group 2">
                <a:extLst>
                  <a:ext uri="{FF2B5EF4-FFF2-40B4-BE49-F238E27FC236}">
                    <a16:creationId xmlns:a16="http://schemas.microsoft.com/office/drawing/2014/main" id="{D3FE8369-05BD-469B-B1F3-20BE5BB859D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6200000">
                <a:off x="1037802" y="8827930"/>
                <a:ext cx="259106" cy="201333"/>
                <a:chOff x="0" y="-1060605"/>
                <a:chExt cx="6350000" cy="6339840"/>
              </a:xfrm>
              <a:solidFill>
                <a:schemeClr val="bg1"/>
              </a:solidFill>
            </p:grpSpPr>
            <p:sp>
              <p:nvSpPr>
                <p:cNvPr id="42" name="Freeform 3">
                  <a:extLst>
                    <a:ext uri="{FF2B5EF4-FFF2-40B4-BE49-F238E27FC236}">
                      <a16:creationId xmlns:a16="http://schemas.microsoft.com/office/drawing/2014/main" id="{4B2B1F08-86AC-4E6B-B84F-5A3293D5A788}"/>
                    </a:ext>
                  </a:extLst>
                </p:cNvPr>
                <p:cNvSpPr/>
                <p:nvPr/>
              </p:nvSpPr>
              <p:spPr>
                <a:xfrm>
                  <a:off x="0" y="-1060605"/>
                  <a:ext cx="6350000" cy="6339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  <a:prstDash val="sysDash"/>
                </a:ln>
              </p:spPr>
              <p:txBody>
                <a:bodyPr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37" name="Group 2">
                <a:extLst>
                  <a:ext uri="{FF2B5EF4-FFF2-40B4-BE49-F238E27FC236}">
                    <a16:creationId xmlns:a16="http://schemas.microsoft.com/office/drawing/2014/main" id="{BDF42528-66A2-466F-B53A-92A57E2C244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6200000">
                <a:off x="948579" y="8947369"/>
                <a:ext cx="234085" cy="203470"/>
                <a:chOff x="-68524" y="-1367811"/>
                <a:chExt cx="6261752" cy="6407154"/>
              </a:xfrm>
              <a:solidFill>
                <a:schemeClr val="bg1"/>
              </a:solidFill>
            </p:grpSpPr>
            <p:sp>
              <p:nvSpPr>
                <p:cNvPr id="41" name="Freeform 3">
                  <a:extLst>
                    <a:ext uri="{FF2B5EF4-FFF2-40B4-BE49-F238E27FC236}">
                      <a16:creationId xmlns:a16="http://schemas.microsoft.com/office/drawing/2014/main" id="{AE3217B9-BAC3-4D9E-AD6D-CCD085261240}"/>
                    </a:ext>
                  </a:extLst>
                </p:cNvPr>
                <p:cNvSpPr/>
                <p:nvPr/>
              </p:nvSpPr>
              <p:spPr>
                <a:xfrm>
                  <a:off x="-68524" y="-1367811"/>
                  <a:ext cx="6261752" cy="6407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  <a:prstDash val="sysDash"/>
                </a:ln>
              </p:spPr>
              <p:txBody>
                <a:bodyPr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38" name="Group 2">
                <a:extLst>
                  <a:ext uri="{FF2B5EF4-FFF2-40B4-BE49-F238E27FC236}">
                    <a16:creationId xmlns:a16="http://schemas.microsoft.com/office/drawing/2014/main" id="{A2EDDB31-3894-4557-B1D0-CF86306D318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6200000">
                <a:off x="1068623" y="9067414"/>
                <a:ext cx="106846" cy="90619"/>
                <a:chOff x="-69613" y="-1593535"/>
                <a:chExt cx="6350000" cy="6339840"/>
              </a:xfrm>
              <a:solidFill>
                <a:srgbClr val="1C2242"/>
              </a:solidFill>
            </p:grpSpPr>
            <p:sp>
              <p:nvSpPr>
                <p:cNvPr id="40" name="Freeform 3">
                  <a:extLst>
                    <a:ext uri="{FF2B5EF4-FFF2-40B4-BE49-F238E27FC236}">
                      <a16:creationId xmlns:a16="http://schemas.microsoft.com/office/drawing/2014/main" id="{3B482697-4BE1-4B3B-9DB6-3C8814C3CC09}"/>
                    </a:ext>
                  </a:extLst>
                </p:cNvPr>
                <p:cNvSpPr/>
                <p:nvPr/>
              </p:nvSpPr>
              <p:spPr>
                <a:xfrm>
                  <a:off x="-69613" y="-1593535"/>
                  <a:ext cx="6350000" cy="6339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  <a:prstDash val="sysDash"/>
                </a:ln>
              </p:spPr>
              <p:txBody>
                <a:bodyPr/>
                <a:lstStyle/>
                <a:p>
                  <a:endParaRPr lang="en-US" sz="1350" dirty="0"/>
                </a:p>
              </p:txBody>
            </p:sp>
          </p:grpSp>
          <p:sp>
            <p:nvSpPr>
              <p:cNvPr id="39" name="Freeform 3">
                <a:extLst>
                  <a:ext uri="{FF2B5EF4-FFF2-40B4-BE49-F238E27FC236}">
                    <a16:creationId xmlns:a16="http://schemas.microsoft.com/office/drawing/2014/main" id="{215F53C6-B435-4CB7-AD2A-E461C6C87091}"/>
                  </a:ext>
                </a:extLst>
              </p:cNvPr>
              <p:cNvSpPr/>
              <p:nvPr/>
            </p:nvSpPr>
            <p:spPr>
              <a:xfrm rot="16200000">
                <a:off x="1197527" y="8372256"/>
                <a:ext cx="259106" cy="2157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  <a:prstDash val="sysDash"/>
              </a:ln>
            </p:spPr>
            <p:txBody>
              <a:bodyPr/>
              <a:lstStyle/>
              <a:p>
                <a:endParaRPr lang="en-US" sz="1350" dirty="0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0917AB4-9289-4C75-A0C9-457FA5E608EE}"/>
              </a:ext>
            </a:extLst>
          </p:cNvPr>
          <p:cNvGrpSpPr/>
          <p:nvPr/>
        </p:nvGrpSpPr>
        <p:grpSpPr>
          <a:xfrm>
            <a:off x="228600" y="1028700"/>
            <a:ext cx="11446014" cy="124562"/>
            <a:chOff x="4348510" y="523450"/>
            <a:chExt cx="9367490" cy="138025"/>
          </a:xfrm>
        </p:grpSpPr>
        <p:sp>
          <p:nvSpPr>
            <p:cNvPr id="50" name="AutoShape 7">
              <a:extLst>
                <a:ext uri="{FF2B5EF4-FFF2-40B4-BE49-F238E27FC236}">
                  <a16:creationId xmlns:a16="http://schemas.microsoft.com/office/drawing/2014/main" id="{70CA2971-B2B1-44BD-9FFB-7A8778CEA307}"/>
                </a:ext>
              </a:extLst>
            </p:cNvPr>
            <p:cNvSpPr/>
            <p:nvPr/>
          </p:nvSpPr>
          <p:spPr>
            <a:xfrm>
              <a:off x="4348510" y="523450"/>
              <a:ext cx="9367490" cy="46028"/>
            </a:xfrm>
            <a:prstGeom prst="rect">
              <a:avLst/>
            </a:prstGeom>
            <a:solidFill>
              <a:srgbClr val="1D2345"/>
            </a:solidFill>
          </p:spPr>
        </p:sp>
        <p:sp>
          <p:nvSpPr>
            <p:cNvPr id="51" name="AutoShape 7">
              <a:extLst>
                <a:ext uri="{FF2B5EF4-FFF2-40B4-BE49-F238E27FC236}">
                  <a16:creationId xmlns:a16="http://schemas.microsoft.com/office/drawing/2014/main" id="{01ABAECF-7681-4D3E-BF65-E5271251B27E}"/>
                </a:ext>
              </a:extLst>
            </p:cNvPr>
            <p:cNvSpPr/>
            <p:nvPr/>
          </p:nvSpPr>
          <p:spPr>
            <a:xfrm>
              <a:off x="4348510" y="569478"/>
              <a:ext cx="9367490" cy="46028"/>
            </a:xfrm>
            <a:prstGeom prst="rect">
              <a:avLst/>
            </a:prstGeom>
            <a:solidFill>
              <a:srgbClr val="F29801"/>
            </a:solidFill>
          </p:spPr>
        </p:sp>
        <p:sp>
          <p:nvSpPr>
            <p:cNvPr id="52" name="AutoShape 7">
              <a:extLst>
                <a:ext uri="{FF2B5EF4-FFF2-40B4-BE49-F238E27FC236}">
                  <a16:creationId xmlns:a16="http://schemas.microsoft.com/office/drawing/2014/main" id="{ED54225F-B918-40E7-A916-0A2D466D0036}"/>
                </a:ext>
              </a:extLst>
            </p:cNvPr>
            <p:cNvSpPr/>
            <p:nvPr/>
          </p:nvSpPr>
          <p:spPr>
            <a:xfrm>
              <a:off x="4348510" y="615447"/>
              <a:ext cx="9367490" cy="46028"/>
            </a:xfrm>
            <a:prstGeom prst="rect">
              <a:avLst/>
            </a:prstGeom>
            <a:solidFill>
              <a:srgbClr val="1C2242"/>
            </a:solidFill>
          </p:spPr>
        </p:sp>
      </p:grpSp>
      <p:pic>
        <p:nvPicPr>
          <p:cNvPr id="1026" name="Picture 2" descr="JASA PENGEBORAN AIR TANAH TANGERANG TERBAIK - PENGEBORANTANAH.COM">
            <a:extLst>
              <a:ext uri="{FF2B5EF4-FFF2-40B4-BE49-F238E27FC236}">
                <a16:creationId xmlns:a16="http://schemas.microsoft.com/office/drawing/2014/main" id="{9EC16670-C90E-442B-9171-268FB9C0A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0" y="1606675"/>
            <a:ext cx="9601200" cy="720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773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228600" y="190500"/>
            <a:ext cx="11214353" cy="789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50"/>
              </a:lnSpc>
            </a:pPr>
            <a:r>
              <a:rPr lang="en-US" sz="4000" b="1" spc="28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INSTALASI FIBER FLANGE</a:t>
            </a:r>
          </a:p>
        </p:txBody>
      </p:sp>
      <p:grpSp>
        <p:nvGrpSpPr>
          <p:cNvPr id="10" name="Group 8">
            <a:extLst>
              <a:ext uri="{FF2B5EF4-FFF2-40B4-BE49-F238E27FC236}">
                <a16:creationId xmlns:a16="http://schemas.microsoft.com/office/drawing/2014/main" id="{FE8F2A15-7EEA-40FD-853B-0712B930129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734800" y="146843"/>
            <a:ext cx="1983706" cy="942790"/>
            <a:chOff x="5789612" y="304800"/>
            <a:chExt cx="5181601" cy="29718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Freeform 21">
              <a:extLst>
                <a:ext uri="{FF2B5EF4-FFF2-40B4-BE49-F238E27FC236}">
                  <a16:creationId xmlns:a16="http://schemas.microsoft.com/office/drawing/2014/main" id="{DC43CF5B-84AE-483E-9403-83C89C3874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66402" y="1981200"/>
              <a:ext cx="3091772" cy="535782"/>
            </a:xfrm>
            <a:custGeom>
              <a:avLst/>
              <a:gdLst>
                <a:gd name="T0" fmla="*/ 103 w 3913"/>
                <a:gd name="T1" fmla="*/ 507 h 545"/>
                <a:gd name="T2" fmla="*/ 38 w 3913"/>
                <a:gd name="T3" fmla="*/ 504 h 545"/>
                <a:gd name="T4" fmla="*/ 451 w 3913"/>
                <a:gd name="T5" fmla="*/ 501 h 545"/>
                <a:gd name="T6" fmla="*/ 349 w 3913"/>
                <a:gd name="T7" fmla="*/ 508 h 545"/>
                <a:gd name="T8" fmla="*/ 228 w 3913"/>
                <a:gd name="T9" fmla="*/ 119 h 545"/>
                <a:gd name="T10" fmla="*/ 1005 w 3913"/>
                <a:gd name="T11" fmla="*/ 11 h 545"/>
                <a:gd name="T12" fmla="*/ 938 w 3913"/>
                <a:gd name="T13" fmla="*/ 318 h 545"/>
                <a:gd name="T14" fmla="*/ 586 w 3913"/>
                <a:gd name="T15" fmla="*/ 436 h 545"/>
                <a:gd name="T16" fmla="*/ 507 w 3913"/>
                <a:gd name="T17" fmla="*/ 26 h 545"/>
                <a:gd name="T18" fmla="*/ 650 w 3913"/>
                <a:gd name="T19" fmla="*/ 46 h 545"/>
                <a:gd name="T20" fmla="*/ 702 w 3913"/>
                <a:gd name="T21" fmla="*/ 498 h 545"/>
                <a:gd name="T22" fmla="*/ 907 w 3913"/>
                <a:gd name="T23" fmla="*/ 104 h 545"/>
                <a:gd name="T24" fmla="*/ 1025 w 3913"/>
                <a:gd name="T25" fmla="*/ 519 h 545"/>
                <a:gd name="T26" fmla="*/ 1082 w 3913"/>
                <a:gd name="T27" fmla="*/ 43 h 545"/>
                <a:gd name="T28" fmla="*/ 1374 w 3913"/>
                <a:gd name="T29" fmla="*/ 38 h 545"/>
                <a:gd name="T30" fmla="*/ 1025 w 3913"/>
                <a:gd name="T31" fmla="*/ 533 h 545"/>
                <a:gd name="T32" fmla="*/ 1364 w 3913"/>
                <a:gd name="T33" fmla="*/ 103 h 545"/>
                <a:gd name="T34" fmla="*/ 1669 w 3913"/>
                <a:gd name="T35" fmla="*/ 246 h 545"/>
                <a:gd name="T36" fmla="*/ 1858 w 3913"/>
                <a:gd name="T37" fmla="*/ 352 h 545"/>
                <a:gd name="T38" fmla="*/ 1669 w 3913"/>
                <a:gd name="T39" fmla="*/ 274 h 545"/>
                <a:gd name="T40" fmla="*/ 1787 w 3913"/>
                <a:gd name="T41" fmla="*/ 505 h 545"/>
                <a:gd name="T42" fmla="*/ 1896 w 3913"/>
                <a:gd name="T43" fmla="*/ 533 h 545"/>
                <a:gd name="T44" fmla="*/ 1599 w 3913"/>
                <a:gd name="T45" fmla="*/ 491 h 545"/>
                <a:gd name="T46" fmla="*/ 1536 w 3913"/>
                <a:gd name="T47" fmla="*/ 26 h 545"/>
                <a:gd name="T48" fmla="*/ 1872 w 3913"/>
                <a:gd name="T49" fmla="*/ 69 h 545"/>
                <a:gd name="T50" fmla="*/ 2061 w 3913"/>
                <a:gd name="T51" fmla="*/ 94 h 545"/>
                <a:gd name="T52" fmla="*/ 2127 w 3913"/>
                <a:gd name="T53" fmla="*/ 533 h 545"/>
                <a:gd name="T54" fmla="*/ 2030 w 3913"/>
                <a:gd name="T55" fmla="*/ 443 h 545"/>
                <a:gd name="T56" fmla="*/ 1964 w 3913"/>
                <a:gd name="T57" fmla="*/ 11 h 545"/>
                <a:gd name="T58" fmla="*/ 2565 w 3913"/>
                <a:gd name="T59" fmla="*/ 26 h 545"/>
                <a:gd name="T60" fmla="*/ 2508 w 3913"/>
                <a:gd name="T61" fmla="*/ 503 h 545"/>
                <a:gd name="T62" fmla="*/ 2366 w 3913"/>
                <a:gd name="T63" fmla="*/ 519 h 545"/>
                <a:gd name="T64" fmla="*/ 2252 w 3913"/>
                <a:gd name="T65" fmla="*/ 533 h 545"/>
                <a:gd name="T66" fmla="*/ 2678 w 3913"/>
                <a:gd name="T67" fmla="*/ 486 h 545"/>
                <a:gd name="T68" fmla="*/ 2585 w 3913"/>
                <a:gd name="T69" fmla="*/ 519 h 545"/>
                <a:gd name="T70" fmla="*/ 3000 w 3913"/>
                <a:gd name="T71" fmla="*/ 433 h 545"/>
                <a:gd name="T72" fmla="*/ 2896 w 3913"/>
                <a:gd name="T73" fmla="*/ 519 h 545"/>
                <a:gd name="T74" fmla="*/ 2892 w 3913"/>
                <a:gd name="T75" fmla="*/ 330 h 545"/>
                <a:gd name="T76" fmla="*/ 3440 w 3913"/>
                <a:gd name="T77" fmla="*/ 533 h 545"/>
                <a:gd name="T78" fmla="*/ 3233 w 3913"/>
                <a:gd name="T79" fmla="*/ 441 h 545"/>
                <a:gd name="T80" fmla="*/ 3101 w 3913"/>
                <a:gd name="T81" fmla="*/ 533 h 545"/>
                <a:gd name="T82" fmla="*/ 3168 w 3913"/>
                <a:gd name="T83" fmla="*/ 104 h 545"/>
                <a:gd name="T84" fmla="*/ 3271 w 3913"/>
                <a:gd name="T85" fmla="*/ 11 h 545"/>
                <a:gd name="T86" fmla="*/ 3350 w 3913"/>
                <a:gd name="T87" fmla="*/ 279 h 545"/>
                <a:gd name="T88" fmla="*/ 3233 w 3913"/>
                <a:gd name="T89" fmla="*/ 265 h 545"/>
                <a:gd name="T90" fmla="*/ 3360 w 3913"/>
                <a:gd name="T91" fmla="*/ 71 h 545"/>
                <a:gd name="T92" fmla="*/ 3882 w 3913"/>
                <a:gd name="T93" fmla="*/ 180 h 545"/>
                <a:gd name="T94" fmla="*/ 3681 w 3913"/>
                <a:gd name="T95" fmla="*/ 55 h 545"/>
                <a:gd name="T96" fmla="*/ 3900 w 3913"/>
                <a:gd name="T97" fmla="*/ 340 h 545"/>
                <a:gd name="T98" fmla="*/ 3684 w 3913"/>
                <a:gd name="T99" fmla="*/ 527 h 545"/>
                <a:gd name="T100" fmla="*/ 3607 w 3913"/>
                <a:gd name="T101" fmla="*/ 366 h 545"/>
                <a:gd name="T102" fmla="*/ 3827 w 3913"/>
                <a:gd name="T103" fmla="*/ 490 h 545"/>
                <a:gd name="T104" fmla="*/ 3654 w 3913"/>
                <a:gd name="T105" fmla="*/ 245 h 545"/>
                <a:gd name="T106" fmla="*/ 3818 w 3913"/>
                <a:gd name="T107" fmla="*/ 2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13" h="545">
                  <a:moveTo>
                    <a:pt x="317" y="358"/>
                  </a:moveTo>
                  <a:lnTo>
                    <a:pt x="136" y="358"/>
                  </a:lnTo>
                  <a:lnTo>
                    <a:pt x="105" y="441"/>
                  </a:lnTo>
                  <a:cubicBezTo>
                    <a:pt x="97" y="461"/>
                    <a:pt x="93" y="476"/>
                    <a:pt x="93" y="486"/>
                  </a:cubicBezTo>
                  <a:cubicBezTo>
                    <a:pt x="93" y="494"/>
                    <a:pt x="96" y="501"/>
                    <a:pt x="103" y="507"/>
                  </a:cubicBezTo>
                  <a:cubicBezTo>
                    <a:pt x="110" y="513"/>
                    <a:pt x="124" y="517"/>
                    <a:pt x="147" y="519"/>
                  </a:cubicBezTo>
                  <a:lnTo>
                    <a:pt x="147" y="533"/>
                  </a:lnTo>
                  <a:lnTo>
                    <a:pt x="0" y="533"/>
                  </a:lnTo>
                  <a:lnTo>
                    <a:pt x="0" y="519"/>
                  </a:lnTo>
                  <a:cubicBezTo>
                    <a:pt x="19" y="515"/>
                    <a:pt x="32" y="510"/>
                    <a:pt x="38" y="504"/>
                  </a:cubicBezTo>
                  <a:cubicBezTo>
                    <a:pt x="50" y="491"/>
                    <a:pt x="62" y="466"/>
                    <a:pt x="77" y="429"/>
                  </a:cubicBezTo>
                  <a:lnTo>
                    <a:pt x="241" y="0"/>
                  </a:lnTo>
                  <a:lnTo>
                    <a:pt x="253" y="0"/>
                  </a:lnTo>
                  <a:lnTo>
                    <a:pt x="415" y="433"/>
                  </a:lnTo>
                  <a:cubicBezTo>
                    <a:pt x="429" y="468"/>
                    <a:pt x="440" y="491"/>
                    <a:pt x="451" y="501"/>
                  </a:cubicBezTo>
                  <a:cubicBezTo>
                    <a:pt x="462" y="512"/>
                    <a:pt x="477" y="518"/>
                    <a:pt x="496" y="519"/>
                  </a:cubicBezTo>
                  <a:lnTo>
                    <a:pt x="496" y="533"/>
                  </a:lnTo>
                  <a:lnTo>
                    <a:pt x="311" y="533"/>
                  </a:lnTo>
                  <a:lnTo>
                    <a:pt x="311" y="519"/>
                  </a:lnTo>
                  <a:cubicBezTo>
                    <a:pt x="330" y="518"/>
                    <a:pt x="343" y="514"/>
                    <a:pt x="349" y="508"/>
                  </a:cubicBezTo>
                  <a:cubicBezTo>
                    <a:pt x="356" y="503"/>
                    <a:pt x="359" y="495"/>
                    <a:pt x="359" y="487"/>
                  </a:cubicBezTo>
                  <a:cubicBezTo>
                    <a:pt x="359" y="476"/>
                    <a:pt x="354" y="458"/>
                    <a:pt x="345" y="433"/>
                  </a:cubicBezTo>
                  <a:lnTo>
                    <a:pt x="317" y="358"/>
                  </a:lnTo>
                  <a:close/>
                  <a:moveTo>
                    <a:pt x="307" y="330"/>
                  </a:moveTo>
                  <a:lnTo>
                    <a:pt x="228" y="119"/>
                  </a:lnTo>
                  <a:lnTo>
                    <a:pt x="147" y="330"/>
                  </a:lnTo>
                  <a:lnTo>
                    <a:pt x="307" y="330"/>
                  </a:lnTo>
                  <a:close/>
                  <a:moveTo>
                    <a:pt x="840" y="26"/>
                  </a:moveTo>
                  <a:lnTo>
                    <a:pt x="840" y="11"/>
                  </a:lnTo>
                  <a:lnTo>
                    <a:pt x="1005" y="11"/>
                  </a:lnTo>
                  <a:lnTo>
                    <a:pt x="1005" y="26"/>
                  </a:lnTo>
                  <a:lnTo>
                    <a:pt x="988" y="26"/>
                  </a:lnTo>
                  <a:cubicBezTo>
                    <a:pt x="969" y="26"/>
                    <a:pt x="955" y="34"/>
                    <a:pt x="945" y="51"/>
                  </a:cubicBezTo>
                  <a:cubicBezTo>
                    <a:pt x="940" y="59"/>
                    <a:pt x="938" y="78"/>
                    <a:pt x="938" y="107"/>
                  </a:cubicBezTo>
                  <a:lnTo>
                    <a:pt x="938" y="318"/>
                  </a:lnTo>
                  <a:cubicBezTo>
                    <a:pt x="938" y="371"/>
                    <a:pt x="933" y="411"/>
                    <a:pt x="924" y="440"/>
                  </a:cubicBezTo>
                  <a:cubicBezTo>
                    <a:pt x="915" y="469"/>
                    <a:pt x="897" y="494"/>
                    <a:pt x="869" y="514"/>
                  </a:cubicBezTo>
                  <a:cubicBezTo>
                    <a:pt x="842" y="535"/>
                    <a:pt x="805" y="545"/>
                    <a:pt x="758" y="545"/>
                  </a:cubicBezTo>
                  <a:cubicBezTo>
                    <a:pt x="707" y="545"/>
                    <a:pt x="669" y="535"/>
                    <a:pt x="642" y="516"/>
                  </a:cubicBezTo>
                  <a:cubicBezTo>
                    <a:pt x="616" y="496"/>
                    <a:pt x="597" y="469"/>
                    <a:pt x="586" y="436"/>
                  </a:cubicBezTo>
                  <a:cubicBezTo>
                    <a:pt x="579" y="413"/>
                    <a:pt x="575" y="370"/>
                    <a:pt x="575" y="308"/>
                  </a:cubicBezTo>
                  <a:lnTo>
                    <a:pt x="575" y="104"/>
                  </a:lnTo>
                  <a:cubicBezTo>
                    <a:pt x="575" y="72"/>
                    <a:pt x="571" y="51"/>
                    <a:pt x="563" y="41"/>
                  </a:cubicBezTo>
                  <a:cubicBezTo>
                    <a:pt x="555" y="31"/>
                    <a:pt x="543" y="26"/>
                    <a:pt x="525" y="26"/>
                  </a:cubicBezTo>
                  <a:lnTo>
                    <a:pt x="507" y="26"/>
                  </a:lnTo>
                  <a:lnTo>
                    <a:pt x="507" y="11"/>
                  </a:lnTo>
                  <a:lnTo>
                    <a:pt x="709" y="11"/>
                  </a:lnTo>
                  <a:lnTo>
                    <a:pt x="709" y="26"/>
                  </a:lnTo>
                  <a:lnTo>
                    <a:pt x="691" y="26"/>
                  </a:lnTo>
                  <a:cubicBezTo>
                    <a:pt x="672" y="26"/>
                    <a:pt x="658" y="33"/>
                    <a:pt x="650" y="46"/>
                  </a:cubicBezTo>
                  <a:cubicBezTo>
                    <a:pt x="644" y="55"/>
                    <a:pt x="641" y="75"/>
                    <a:pt x="641" y="104"/>
                  </a:cubicBezTo>
                  <a:lnTo>
                    <a:pt x="641" y="331"/>
                  </a:lnTo>
                  <a:cubicBezTo>
                    <a:pt x="641" y="351"/>
                    <a:pt x="643" y="375"/>
                    <a:pt x="646" y="401"/>
                  </a:cubicBezTo>
                  <a:cubicBezTo>
                    <a:pt x="650" y="427"/>
                    <a:pt x="656" y="447"/>
                    <a:pt x="664" y="462"/>
                  </a:cubicBezTo>
                  <a:cubicBezTo>
                    <a:pt x="673" y="476"/>
                    <a:pt x="686" y="489"/>
                    <a:pt x="702" y="498"/>
                  </a:cubicBezTo>
                  <a:cubicBezTo>
                    <a:pt x="718" y="508"/>
                    <a:pt x="739" y="512"/>
                    <a:pt x="762" y="512"/>
                  </a:cubicBezTo>
                  <a:cubicBezTo>
                    <a:pt x="793" y="512"/>
                    <a:pt x="820" y="505"/>
                    <a:pt x="844" y="490"/>
                  </a:cubicBezTo>
                  <a:cubicBezTo>
                    <a:pt x="868" y="475"/>
                    <a:pt x="885" y="456"/>
                    <a:pt x="894" y="433"/>
                  </a:cubicBezTo>
                  <a:cubicBezTo>
                    <a:pt x="903" y="410"/>
                    <a:pt x="907" y="370"/>
                    <a:pt x="907" y="315"/>
                  </a:cubicBezTo>
                  <a:lnTo>
                    <a:pt x="907" y="104"/>
                  </a:lnTo>
                  <a:cubicBezTo>
                    <a:pt x="907" y="71"/>
                    <a:pt x="904" y="51"/>
                    <a:pt x="897" y="43"/>
                  </a:cubicBezTo>
                  <a:cubicBezTo>
                    <a:pt x="888" y="31"/>
                    <a:pt x="875" y="26"/>
                    <a:pt x="857" y="26"/>
                  </a:cubicBezTo>
                  <a:lnTo>
                    <a:pt x="840" y="26"/>
                  </a:lnTo>
                  <a:close/>
                  <a:moveTo>
                    <a:pt x="1025" y="533"/>
                  </a:moveTo>
                  <a:lnTo>
                    <a:pt x="1025" y="519"/>
                  </a:lnTo>
                  <a:lnTo>
                    <a:pt x="1042" y="519"/>
                  </a:lnTo>
                  <a:cubicBezTo>
                    <a:pt x="1062" y="519"/>
                    <a:pt x="1076" y="512"/>
                    <a:pt x="1084" y="498"/>
                  </a:cubicBezTo>
                  <a:cubicBezTo>
                    <a:pt x="1089" y="489"/>
                    <a:pt x="1092" y="470"/>
                    <a:pt x="1092" y="441"/>
                  </a:cubicBezTo>
                  <a:lnTo>
                    <a:pt x="1092" y="104"/>
                  </a:lnTo>
                  <a:cubicBezTo>
                    <a:pt x="1092" y="71"/>
                    <a:pt x="1089" y="51"/>
                    <a:pt x="1082" y="43"/>
                  </a:cubicBezTo>
                  <a:cubicBezTo>
                    <a:pt x="1073" y="31"/>
                    <a:pt x="1060" y="26"/>
                    <a:pt x="1042" y="26"/>
                  </a:cubicBezTo>
                  <a:lnTo>
                    <a:pt x="1025" y="26"/>
                  </a:lnTo>
                  <a:lnTo>
                    <a:pt x="1025" y="11"/>
                  </a:lnTo>
                  <a:lnTo>
                    <a:pt x="1215" y="11"/>
                  </a:lnTo>
                  <a:cubicBezTo>
                    <a:pt x="1285" y="12"/>
                    <a:pt x="1338" y="20"/>
                    <a:pt x="1374" y="38"/>
                  </a:cubicBezTo>
                  <a:cubicBezTo>
                    <a:pt x="1410" y="56"/>
                    <a:pt x="1440" y="85"/>
                    <a:pt x="1462" y="127"/>
                  </a:cubicBezTo>
                  <a:cubicBezTo>
                    <a:pt x="1484" y="168"/>
                    <a:pt x="1495" y="215"/>
                    <a:pt x="1495" y="270"/>
                  </a:cubicBezTo>
                  <a:cubicBezTo>
                    <a:pt x="1495" y="342"/>
                    <a:pt x="1475" y="403"/>
                    <a:pt x="1436" y="451"/>
                  </a:cubicBezTo>
                  <a:cubicBezTo>
                    <a:pt x="1392" y="506"/>
                    <a:pt x="1324" y="533"/>
                    <a:pt x="1233" y="533"/>
                  </a:cubicBezTo>
                  <a:lnTo>
                    <a:pt x="1025" y="533"/>
                  </a:lnTo>
                  <a:close/>
                  <a:moveTo>
                    <a:pt x="1158" y="495"/>
                  </a:moveTo>
                  <a:cubicBezTo>
                    <a:pt x="1187" y="503"/>
                    <a:pt x="1212" y="506"/>
                    <a:pt x="1231" y="506"/>
                  </a:cubicBezTo>
                  <a:cubicBezTo>
                    <a:pt x="1285" y="506"/>
                    <a:pt x="1329" y="485"/>
                    <a:pt x="1364" y="443"/>
                  </a:cubicBezTo>
                  <a:cubicBezTo>
                    <a:pt x="1399" y="402"/>
                    <a:pt x="1417" y="345"/>
                    <a:pt x="1417" y="273"/>
                  </a:cubicBezTo>
                  <a:cubicBezTo>
                    <a:pt x="1417" y="201"/>
                    <a:pt x="1399" y="145"/>
                    <a:pt x="1364" y="103"/>
                  </a:cubicBezTo>
                  <a:cubicBezTo>
                    <a:pt x="1329" y="62"/>
                    <a:pt x="1284" y="41"/>
                    <a:pt x="1229" y="41"/>
                  </a:cubicBezTo>
                  <a:cubicBezTo>
                    <a:pt x="1208" y="41"/>
                    <a:pt x="1184" y="44"/>
                    <a:pt x="1158" y="52"/>
                  </a:cubicBezTo>
                  <a:lnTo>
                    <a:pt x="1158" y="495"/>
                  </a:lnTo>
                  <a:close/>
                  <a:moveTo>
                    <a:pt x="1669" y="40"/>
                  </a:moveTo>
                  <a:lnTo>
                    <a:pt x="1669" y="246"/>
                  </a:lnTo>
                  <a:lnTo>
                    <a:pt x="1772" y="246"/>
                  </a:lnTo>
                  <a:cubicBezTo>
                    <a:pt x="1798" y="246"/>
                    <a:pt x="1816" y="242"/>
                    <a:pt x="1825" y="233"/>
                  </a:cubicBezTo>
                  <a:cubicBezTo>
                    <a:pt x="1837" y="221"/>
                    <a:pt x="1844" y="200"/>
                    <a:pt x="1845" y="170"/>
                  </a:cubicBezTo>
                  <a:lnTo>
                    <a:pt x="1858" y="170"/>
                  </a:lnTo>
                  <a:lnTo>
                    <a:pt x="1858" y="352"/>
                  </a:lnTo>
                  <a:lnTo>
                    <a:pt x="1845" y="352"/>
                  </a:lnTo>
                  <a:cubicBezTo>
                    <a:pt x="1842" y="326"/>
                    <a:pt x="1839" y="310"/>
                    <a:pt x="1835" y="303"/>
                  </a:cubicBezTo>
                  <a:cubicBezTo>
                    <a:pt x="1831" y="294"/>
                    <a:pt x="1825" y="287"/>
                    <a:pt x="1815" y="282"/>
                  </a:cubicBezTo>
                  <a:cubicBezTo>
                    <a:pt x="1806" y="277"/>
                    <a:pt x="1791" y="274"/>
                    <a:pt x="1772" y="274"/>
                  </a:cubicBezTo>
                  <a:lnTo>
                    <a:pt x="1669" y="274"/>
                  </a:lnTo>
                  <a:lnTo>
                    <a:pt x="1669" y="446"/>
                  </a:lnTo>
                  <a:cubicBezTo>
                    <a:pt x="1669" y="469"/>
                    <a:pt x="1670" y="483"/>
                    <a:pt x="1672" y="488"/>
                  </a:cubicBezTo>
                  <a:cubicBezTo>
                    <a:pt x="1674" y="493"/>
                    <a:pt x="1677" y="497"/>
                    <a:pt x="1682" y="500"/>
                  </a:cubicBezTo>
                  <a:cubicBezTo>
                    <a:pt x="1686" y="503"/>
                    <a:pt x="1695" y="505"/>
                    <a:pt x="1708" y="505"/>
                  </a:cubicBezTo>
                  <a:lnTo>
                    <a:pt x="1787" y="505"/>
                  </a:lnTo>
                  <a:cubicBezTo>
                    <a:pt x="1813" y="505"/>
                    <a:pt x="1832" y="503"/>
                    <a:pt x="1844" y="498"/>
                  </a:cubicBezTo>
                  <a:cubicBezTo>
                    <a:pt x="1856" y="494"/>
                    <a:pt x="1868" y="486"/>
                    <a:pt x="1879" y="474"/>
                  </a:cubicBezTo>
                  <a:cubicBezTo>
                    <a:pt x="1893" y="458"/>
                    <a:pt x="1908" y="434"/>
                    <a:pt x="1923" y="402"/>
                  </a:cubicBezTo>
                  <a:lnTo>
                    <a:pt x="1936" y="402"/>
                  </a:lnTo>
                  <a:lnTo>
                    <a:pt x="1896" y="533"/>
                  </a:lnTo>
                  <a:lnTo>
                    <a:pt x="1536" y="533"/>
                  </a:lnTo>
                  <a:lnTo>
                    <a:pt x="1536" y="519"/>
                  </a:lnTo>
                  <a:lnTo>
                    <a:pt x="1553" y="519"/>
                  </a:lnTo>
                  <a:cubicBezTo>
                    <a:pt x="1564" y="519"/>
                    <a:pt x="1574" y="516"/>
                    <a:pt x="1584" y="510"/>
                  </a:cubicBezTo>
                  <a:cubicBezTo>
                    <a:pt x="1592" y="506"/>
                    <a:pt x="1597" y="500"/>
                    <a:pt x="1599" y="491"/>
                  </a:cubicBezTo>
                  <a:cubicBezTo>
                    <a:pt x="1602" y="483"/>
                    <a:pt x="1603" y="466"/>
                    <a:pt x="1603" y="441"/>
                  </a:cubicBezTo>
                  <a:lnTo>
                    <a:pt x="1603" y="102"/>
                  </a:lnTo>
                  <a:cubicBezTo>
                    <a:pt x="1603" y="69"/>
                    <a:pt x="1600" y="49"/>
                    <a:pt x="1594" y="41"/>
                  </a:cubicBezTo>
                  <a:cubicBezTo>
                    <a:pt x="1586" y="31"/>
                    <a:pt x="1572" y="26"/>
                    <a:pt x="1553" y="26"/>
                  </a:cubicBezTo>
                  <a:lnTo>
                    <a:pt x="1536" y="26"/>
                  </a:lnTo>
                  <a:lnTo>
                    <a:pt x="1536" y="11"/>
                  </a:lnTo>
                  <a:lnTo>
                    <a:pt x="1896" y="11"/>
                  </a:lnTo>
                  <a:lnTo>
                    <a:pt x="1901" y="126"/>
                  </a:lnTo>
                  <a:lnTo>
                    <a:pt x="1888" y="126"/>
                  </a:lnTo>
                  <a:cubicBezTo>
                    <a:pt x="1883" y="98"/>
                    <a:pt x="1878" y="79"/>
                    <a:pt x="1872" y="69"/>
                  </a:cubicBezTo>
                  <a:cubicBezTo>
                    <a:pt x="1866" y="59"/>
                    <a:pt x="1857" y="51"/>
                    <a:pt x="1846" y="46"/>
                  </a:cubicBezTo>
                  <a:cubicBezTo>
                    <a:pt x="1837" y="42"/>
                    <a:pt x="1820" y="40"/>
                    <a:pt x="1797" y="40"/>
                  </a:cubicBezTo>
                  <a:lnTo>
                    <a:pt x="1669" y="40"/>
                  </a:lnTo>
                  <a:close/>
                  <a:moveTo>
                    <a:pt x="2241" y="533"/>
                  </a:moveTo>
                  <a:lnTo>
                    <a:pt x="2061" y="94"/>
                  </a:lnTo>
                  <a:lnTo>
                    <a:pt x="2061" y="443"/>
                  </a:lnTo>
                  <a:cubicBezTo>
                    <a:pt x="2061" y="475"/>
                    <a:pt x="2064" y="495"/>
                    <a:pt x="2070" y="503"/>
                  </a:cubicBezTo>
                  <a:cubicBezTo>
                    <a:pt x="2078" y="513"/>
                    <a:pt x="2092" y="519"/>
                    <a:pt x="2110" y="519"/>
                  </a:cubicBezTo>
                  <a:lnTo>
                    <a:pt x="2127" y="519"/>
                  </a:lnTo>
                  <a:lnTo>
                    <a:pt x="2127" y="533"/>
                  </a:lnTo>
                  <a:lnTo>
                    <a:pt x="1964" y="533"/>
                  </a:lnTo>
                  <a:lnTo>
                    <a:pt x="1964" y="519"/>
                  </a:lnTo>
                  <a:lnTo>
                    <a:pt x="1981" y="519"/>
                  </a:lnTo>
                  <a:cubicBezTo>
                    <a:pt x="2000" y="519"/>
                    <a:pt x="2014" y="512"/>
                    <a:pt x="2023" y="499"/>
                  </a:cubicBezTo>
                  <a:cubicBezTo>
                    <a:pt x="2028" y="491"/>
                    <a:pt x="2030" y="472"/>
                    <a:pt x="2030" y="443"/>
                  </a:cubicBezTo>
                  <a:lnTo>
                    <a:pt x="2030" y="102"/>
                  </a:lnTo>
                  <a:cubicBezTo>
                    <a:pt x="2030" y="79"/>
                    <a:pt x="2028" y="62"/>
                    <a:pt x="2023" y="52"/>
                  </a:cubicBezTo>
                  <a:cubicBezTo>
                    <a:pt x="2020" y="44"/>
                    <a:pt x="2014" y="38"/>
                    <a:pt x="2006" y="33"/>
                  </a:cubicBezTo>
                  <a:cubicBezTo>
                    <a:pt x="1997" y="28"/>
                    <a:pt x="1983" y="26"/>
                    <a:pt x="1964" y="26"/>
                  </a:cubicBezTo>
                  <a:lnTo>
                    <a:pt x="1964" y="11"/>
                  </a:lnTo>
                  <a:lnTo>
                    <a:pt x="2096" y="11"/>
                  </a:lnTo>
                  <a:lnTo>
                    <a:pt x="2266" y="420"/>
                  </a:lnTo>
                  <a:lnTo>
                    <a:pt x="2432" y="11"/>
                  </a:lnTo>
                  <a:lnTo>
                    <a:pt x="2565" y="11"/>
                  </a:lnTo>
                  <a:lnTo>
                    <a:pt x="2565" y="26"/>
                  </a:lnTo>
                  <a:lnTo>
                    <a:pt x="2548" y="26"/>
                  </a:lnTo>
                  <a:cubicBezTo>
                    <a:pt x="2528" y="26"/>
                    <a:pt x="2514" y="32"/>
                    <a:pt x="2506" y="46"/>
                  </a:cubicBezTo>
                  <a:cubicBezTo>
                    <a:pt x="2501" y="54"/>
                    <a:pt x="2498" y="73"/>
                    <a:pt x="2498" y="102"/>
                  </a:cubicBezTo>
                  <a:lnTo>
                    <a:pt x="2498" y="443"/>
                  </a:lnTo>
                  <a:cubicBezTo>
                    <a:pt x="2498" y="475"/>
                    <a:pt x="2502" y="495"/>
                    <a:pt x="2508" y="503"/>
                  </a:cubicBezTo>
                  <a:cubicBezTo>
                    <a:pt x="2517" y="513"/>
                    <a:pt x="2530" y="519"/>
                    <a:pt x="2548" y="519"/>
                  </a:cubicBezTo>
                  <a:lnTo>
                    <a:pt x="2565" y="519"/>
                  </a:lnTo>
                  <a:lnTo>
                    <a:pt x="2565" y="533"/>
                  </a:lnTo>
                  <a:lnTo>
                    <a:pt x="2366" y="533"/>
                  </a:lnTo>
                  <a:lnTo>
                    <a:pt x="2366" y="519"/>
                  </a:lnTo>
                  <a:lnTo>
                    <a:pt x="2383" y="519"/>
                  </a:lnTo>
                  <a:cubicBezTo>
                    <a:pt x="2403" y="519"/>
                    <a:pt x="2417" y="512"/>
                    <a:pt x="2425" y="499"/>
                  </a:cubicBezTo>
                  <a:cubicBezTo>
                    <a:pt x="2430" y="491"/>
                    <a:pt x="2432" y="472"/>
                    <a:pt x="2432" y="443"/>
                  </a:cubicBezTo>
                  <a:lnTo>
                    <a:pt x="2432" y="94"/>
                  </a:lnTo>
                  <a:lnTo>
                    <a:pt x="2252" y="533"/>
                  </a:lnTo>
                  <a:lnTo>
                    <a:pt x="2241" y="533"/>
                  </a:lnTo>
                  <a:close/>
                  <a:moveTo>
                    <a:pt x="2902" y="358"/>
                  </a:moveTo>
                  <a:lnTo>
                    <a:pt x="2721" y="358"/>
                  </a:lnTo>
                  <a:lnTo>
                    <a:pt x="2690" y="441"/>
                  </a:lnTo>
                  <a:cubicBezTo>
                    <a:pt x="2682" y="461"/>
                    <a:pt x="2678" y="476"/>
                    <a:pt x="2678" y="486"/>
                  </a:cubicBezTo>
                  <a:cubicBezTo>
                    <a:pt x="2678" y="494"/>
                    <a:pt x="2681" y="501"/>
                    <a:pt x="2688" y="507"/>
                  </a:cubicBezTo>
                  <a:cubicBezTo>
                    <a:pt x="2695" y="513"/>
                    <a:pt x="2709" y="517"/>
                    <a:pt x="2732" y="519"/>
                  </a:cubicBezTo>
                  <a:lnTo>
                    <a:pt x="2732" y="533"/>
                  </a:lnTo>
                  <a:lnTo>
                    <a:pt x="2585" y="533"/>
                  </a:lnTo>
                  <a:lnTo>
                    <a:pt x="2585" y="519"/>
                  </a:lnTo>
                  <a:cubicBezTo>
                    <a:pt x="2604" y="515"/>
                    <a:pt x="2617" y="510"/>
                    <a:pt x="2623" y="504"/>
                  </a:cubicBezTo>
                  <a:cubicBezTo>
                    <a:pt x="2634" y="491"/>
                    <a:pt x="2647" y="466"/>
                    <a:pt x="2662" y="429"/>
                  </a:cubicBezTo>
                  <a:lnTo>
                    <a:pt x="2826" y="0"/>
                  </a:lnTo>
                  <a:lnTo>
                    <a:pt x="2838" y="0"/>
                  </a:lnTo>
                  <a:lnTo>
                    <a:pt x="3000" y="433"/>
                  </a:lnTo>
                  <a:cubicBezTo>
                    <a:pt x="3013" y="468"/>
                    <a:pt x="3025" y="491"/>
                    <a:pt x="3036" y="501"/>
                  </a:cubicBezTo>
                  <a:cubicBezTo>
                    <a:pt x="3047" y="512"/>
                    <a:pt x="3062" y="518"/>
                    <a:pt x="3081" y="519"/>
                  </a:cubicBezTo>
                  <a:lnTo>
                    <a:pt x="3081" y="533"/>
                  </a:lnTo>
                  <a:lnTo>
                    <a:pt x="2896" y="533"/>
                  </a:lnTo>
                  <a:lnTo>
                    <a:pt x="2896" y="519"/>
                  </a:lnTo>
                  <a:cubicBezTo>
                    <a:pt x="2915" y="518"/>
                    <a:pt x="2928" y="514"/>
                    <a:pt x="2934" y="508"/>
                  </a:cubicBezTo>
                  <a:cubicBezTo>
                    <a:pt x="2941" y="503"/>
                    <a:pt x="2944" y="495"/>
                    <a:pt x="2944" y="487"/>
                  </a:cubicBezTo>
                  <a:cubicBezTo>
                    <a:pt x="2944" y="476"/>
                    <a:pt x="2939" y="458"/>
                    <a:pt x="2930" y="433"/>
                  </a:cubicBezTo>
                  <a:lnTo>
                    <a:pt x="2902" y="358"/>
                  </a:lnTo>
                  <a:close/>
                  <a:moveTo>
                    <a:pt x="2892" y="330"/>
                  </a:moveTo>
                  <a:lnTo>
                    <a:pt x="2813" y="119"/>
                  </a:lnTo>
                  <a:lnTo>
                    <a:pt x="2732" y="330"/>
                  </a:lnTo>
                  <a:lnTo>
                    <a:pt x="2892" y="330"/>
                  </a:lnTo>
                  <a:close/>
                  <a:moveTo>
                    <a:pt x="3565" y="533"/>
                  </a:moveTo>
                  <a:lnTo>
                    <a:pt x="3440" y="533"/>
                  </a:lnTo>
                  <a:lnTo>
                    <a:pt x="3282" y="289"/>
                  </a:lnTo>
                  <a:cubicBezTo>
                    <a:pt x="3271" y="290"/>
                    <a:pt x="3261" y="290"/>
                    <a:pt x="3254" y="290"/>
                  </a:cubicBezTo>
                  <a:cubicBezTo>
                    <a:pt x="3251" y="290"/>
                    <a:pt x="3248" y="290"/>
                    <a:pt x="3244" y="290"/>
                  </a:cubicBezTo>
                  <a:cubicBezTo>
                    <a:pt x="3241" y="290"/>
                    <a:pt x="3237" y="289"/>
                    <a:pt x="3233" y="289"/>
                  </a:cubicBezTo>
                  <a:lnTo>
                    <a:pt x="3233" y="441"/>
                  </a:lnTo>
                  <a:cubicBezTo>
                    <a:pt x="3233" y="474"/>
                    <a:pt x="3237" y="494"/>
                    <a:pt x="3243" y="502"/>
                  </a:cubicBezTo>
                  <a:cubicBezTo>
                    <a:pt x="3252" y="513"/>
                    <a:pt x="3265" y="519"/>
                    <a:pt x="3282" y="519"/>
                  </a:cubicBezTo>
                  <a:lnTo>
                    <a:pt x="3301" y="519"/>
                  </a:lnTo>
                  <a:lnTo>
                    <a:pt x="3301" y="533"/>
                  </a:lnTo>
                  <a:lnTo>
                    <a:pt x="3101" y="533"/>
                  </a:lnTo>
                  <a:lnTo>
                    <a:pt x="3101" y="519"/>
                  </a:lnTo>
                  <a:lnTo>
                    <a:pt x="3118" y="519"/>
                  </a:lnTo>
                  <a:cubicBezTo>
                    <a:pt x="3138" y="519"/>
                    <a:pt x="3152" y="512"/>
                    <a:pt x="3160" y="497"/>
                  </a:cubicBezTo>
                  <a:cubicBezTo>
                    <a:pt x="3165" y="489"/>
                    <a:pt x="3168" y="470"/>
                    <a:pt x="3168" y="441"/>
                  </a:cubicBezTo>
                  <a:lnTo>
                    <a:pt x="3168" y="104"/>
                  </a:lnTo>
                  <a:cubicBezTo>
                    <a:pt x="3168" y="71"/>
                    <a:pt x="3164" y="51"/>
                    <a:pt x="3158" y="43"/>
                  </a:cubicBezTo>
                  <a:cubicBezTo>
                    <a:pt x="3149" y="31"/>
                    <a:pt x="3136" y="26"/>
                    <a:pt x="3118" y="26"/>
                  </a:cubicBezTo>
                  <a:lnTo>
                    <a:pt x="3101" y="26"/>
                  </a:lnTo>
                  <a:lnTo>
                    <a:pt x="3101" y="11"/>
                  </a:lnTo>
                  <a:lnTo>
                    <a:pt x="3271" y="11"/>
                  </a:lnTo>
                  <a:cubicBezTo>
                    <a:pt x="3320" y="12"/>
                    <a:pt x="3357" y="16"/>
                    <a:pt x="3380" y="24"/>
                  </a:cubicBezTo>
                  <a:cubicBezTo>
                    <a:pt x="3404" y="32"/>
                    <a:pt x="3424" y="47"/>
                    <a:pt x="3440" y="68"/>
                  </a:cubicBezTo>
                  <a:cubicBezTo>
                    <a:pt x="3457" y="90"/>
                    <a:pt x="3465" y="116"/>
                    <a:pt x="3465" y="146"/>
                  </a:cubicBezTo>
                  <a:cubicBezTo>
                    <a:pt x="3465" y="178"/>
                    <a:pt x="3455" y="206"/>
                    <a:pt x="3437" y="229"/>
                  </a:cubicBezTo>
                  <a:cubicBezTo>
                    <a:pt x="3418" y="253"/>
                    <a:pt x="3389" y="269"/>
                    <a:pt x="3350" y="279"/>
                  </a:cubicBezTo>
                  <a:lnTo>
                    <a:pt x="3446" y="429"/>
                  </a:lnTo>
                  <a:cubicBezTo>
                    <a:pt x="3468" y="463"/>
                    <a:pt x="3487" y="486"/>
                    <a:pt x="3503" y="497"/>
                  </a:cubicBezTo>
                  <a:cubicBezTo>
                    <a:pt x="3519" y="509"/>
                    <a:pt x="3539" y="516"/>
                    <a:pt x="3565" y="519"/>
                  </a:cubicBezTo>
                  <a:lnTo>
                    <a:pt x="3565" y="533"/>
                  </a:lnTo>
                  <a:close/>
                  <a:moveTo>
                    <a:pt x="3233" y="265"/>
                  </a:moveTo>
                  <a:cubicBezTo>
                    <a:pt x="3238" y="265"/>
                    <a:pt x="3242" y="265"/>
                    <a:pt x="3245" y="265"/>
                  </a:cubicBezTo>
                  <a:cubicBezTo>
                    <a:pt x="3248" y="265"/>
                    <a:pt x="3251" y="265"/>
                    <a:pt x="3253" y="265"/>
                  </a:cubicBezTo>
                  <a:cubicBezTo>
                    <a:pt x="3297" y="265"/>
                    <a:pt x="3331" y="255"/>
                    <a:pt x="3353" y="233"/>
                  </a:cubicBezTo>
                  <a:cubicBezTo>
                    <a:pt x="3376" y="211"/>
                    <a:pt x="3387" y="184"/>
                    <a:pt x="3387" y="151"/>
                  </a:cubicBezTo>
                  <a:cubicBezTo>
                    <a:pt x="3387" y="118"/>
                    <a:pt x="3378" y="92"/>
                    <a:pt x="3360" y="71"/>
                  </a:cubicBezTo>
                  <a:cubicBezTo>
                    <a:pt x="3342" y="51"/>
                    <a:pt x="3318" y="41"/>
                    <a:pt x="3287" y="41"/>
                  </a:cubicBezTo>
                  <a:cubicBezTo>
                    <a:pt x="3274" y="41"/>
                    <a:pt x="3256" y="43"/>
                    <a:pt x="3233" y="48"/>
                  </a:cubicBezTo>
                  <a:lnTo>
                    <a:pt x="3233" y="265"/>
                  </a:lnTo>
                  <a:close/>
                  <a:moveTo>
                    <a:pt x="3882" y="0"/>
                  </a:moveTo>
                  <a:lnTo>
                    <a:pt x="3882" y="180"/>
                  </a:lnTo>
                  <a:lnTo>
                    <a:pt x="3869" y="180"/>
                  </a:lnTo>
                  <a:cubicBezTo>
                    <a:pt x="3865" y="145"/>
                    <a:pt x="3858" y="118"/>
                    <a:pt x="3847" y="97"/>
                  </a:cubicBezTo>
                  <a:cubicBezTo>
                    <a:pt x="3836" y="77"/>
                    <a:pt x="3821" y="60"/>
                    <a:pt x="3801" y="48"/>
                  </a:cubicBezTo>
                  <a:cubicBezTo>
                    <a:pt x="3782" y="36"/>
                    <a:pt x="3761" y="30"/>
                    <a:pt x="3740" y="30"/>
                  </a:cubicBezTo>
                  <a:cubicBezTo>
                    <a:pt x="3716" y="30"/>
                    <a:pt x="3697" y="39"/>
                    <a:pt x="3681" y="55"/>
                  </a:cubicBezTo>
                  <a:cubicBezTo>
                    <a:pt x="3665" y="71"/>
                    <a:pt x="3658" y="90"/>
                    <a:pt x="3658" y="110"/>
                  </a:cubicBezTo>
                  <a:cubicBezTo>
                    <a:pt x="3658" y="126"/>
                    <a:pt x="3663" y="141"/>
                    <a:pt x="3672" y="154"/>
                  </a:cubicBezTo>
                  <a:cubicBezTo>
                    <a:pt x="3687" y="173"/>
                    <a:pt x="3720" y="199"/>
                    <a:pt x="3774" y="231"/>
                  </a:cubicBezTo>
                  <a:cubicBezTo>
                    <a:pt x="3818" y="257"/>
                    <a:pt x="3847" y="277"/>
                    <a:pt x="3863" y="291"/>
                  </a:cubicBezTo>
                  <a:cubicBezTo>
                    <a:pt x="3879" y="305"/>
                    <a:pt x="3891" y="321"/>
                    <a:pt x="3900" y="340"/>
                  </a:cubicBezTo>
                  <a:cubicBezTo>
                    <a:pt x="3909" y="359"/>
                    <a:pt x="3913" y="379"/>
                    <a:pt x="3913" y="400"/>
                  </a:cubicBezTo>
                  <a:cubicBezTo>
                    <a:pt x="3913" y="439"/>
                    <a:pt x="3899" y="473"/>
                    <a:pt x="3872" y="502"/>
                  </a:cubicBezTo>
                  <a:cubicBezTo>
                    <a:pt x="3844" y="531"/>
                    <a:pt x="3809" y="545"/>
                    <a:pt x="3766" y="545"/>
                  </a:cubicBezTo>
                  <a:cubicBezTo>
                    <a:pt x="3752" y="545"/>
                    <a:pt x="3740" y="544"/>
                    <a:pt x="3728" y="541"/>
                  </a:cubicBezTo>
                  <a:cubicBezTo>
                    <a:pt x="3721" y="540"/>
                    <a:pt x="3706" y="536"/>
                    <a:pt x="3684" y="527"/>
                  </a:cubicBezTo>
                  <a:cubicBezTo>
                    <a:pt x="3661" y="519"/>
                    <a:pt x="3647" y="515"/>
                    <a:pt x="3641" y="515"/>
                  </a:cubicBezTo>
                  <a:cubicBezTo>
                    <a:pt x="3635" y="515"/>
                    <a:pt x="3631" y="517"/>
                    <a:pt x="3627" y="521"/>
                  </a:cubicBezTo>
                  <a:cubicBezTo>
                    <a:pt x="3624" y="525"/>
                    <a:pt x="3622" y="533"/>
                    <a:pt x="3620" y="545"/>
                  </a:cubicBezTo>
                  <a:lnTo>
                    <a:pt x="3607" y="545"/>
                  </a:lnTo>
                  <a:lnTo>
                    <a:pt x="3607" y="366"/>
                  </a:lnTo>
                  <a:lnTo>
                    <a:pt x="3620" y="366"/>
                  </a:lnTo>
                  <a:cubicBezTo>
                    <a:pt x="3626" y="404"/>
                    <a:pt x="3634" y="432"/>
                    <a:pt x="3644" y="450"/>
                  </a:cubicBezTo>
                  <a:cubicBezTo>
                    <a:pt x="3654" y="469"/>
                    <a:pt x="3670" y="484"/>
                    <a:pt x="3690" y="496"/>
                  </a:cubicBezTo>
                  <a:cubicBezTo>
                    <a:pt x="3711" y="509"/>
                    <a:pt x="3734" y="515"/>
                    <a:pt x="3759" y="515"/>
                  </a:cubicBezTo>
                  <a:cubicBezTo>
                    <a:pt x="3787" y="515"/>
                    <a:pt x="3810" y="506"/>
                    <a:pt x="3827" y="490"/>
                  </a:cubicBezTo>
                  <a:cubicBezTo>
                    <a:pt x="3843" y="473"/>
                    <a:pt x="3852" y="453"/>
                    <a:pt x="3852" y="430"/>
                  </a:cubicBezTo>
                  <a:cubicBezTo>
                    <a:pt x="3852" y="417"/>
                    <a:pt x="3849" y="404"/>
                    <a:pt x="3842" y="391"/>
                  </a:cubicBezTo>
                  <a:cubicBezTo>
                    <a:pt x="3836" y="378"/>
                    <a:pt x="3826" y="365"/>
                    <a:pt x="3813" y="354"/>
                  </a:cubicBezTo>
                  <a:cubicBezTo>
                    <a:pt x="3804" y="346"/>
                    <a:pt x="3779" y="330"/>
                    <a:pt x="3739" y="305"/>
                  </a:cubicBezTo>
                  <a:cubicBezTo>
                    <a:pt x="3700" y="280"/>
                    <a:pt x="3671" y="260"/>
                    <a:pt x="3654" y="245"/>
                  </a:cubicBezTo>
                  <a:cubicBezTo>
                    <a:pt x="3637" y="230"/>
                    <a:pt x="3625" y="214"/>
                    <a:pt x="3616" y="196"/>
                  </a:cubicBezTo>
                  <a:cubicBezTo>
                    <a:pt x="3607" y="178"/>
                    <a:pt x="3603" y="158"/>
                    <a:pt x="3603" y="137"/>
                  </a:cubicBezTo>
                  <a:cubicBezTo>
                    <a:pt x="3603" y="99"/>
                    <a:pt x="3616" y="67"/>
                    <a:pt x="3641" y="40"/>
                  </a:cubicBezTo>
                  <a:cubicBezTo>
                    <a:pt x="3667" y="13"/>
                    <a:pt x="3700" y="0"/>
                    <a:pt x="3739" y="0"/>
                  </a:cubicBezTo>
                  <a:cubicBezTo>
                    <a:pt x="3764" y="0"/>
                    <a:pt x="3791" y="6"/>
                    <a:pt x="3818" y="20"/>
                  </a:cubicBezTo>
                  <a:cubicBezTo>
                    <a:pt x="3831" y="26"/>
                    <a:pt x="3840" y="30"/>
                    <a:pt x="3846" y="30"/>
                  </a:cubicBezTo>
                  <a:cubicBezTo>
                    <a:pt x="3851" y="30"/>
                    <a:pt x="3856" y="28"/>
                    <a:pt x="3860" y="24"/>
                  </a:cubicBezTo>
                  <a:cubicBezTo>
                    <a:pt x="3864" y="20"/>
                    <a:pt x="3867" y="12"/>
                    <a:pt x="3869" y="0"/>
                  </a:cubicBezTo>
                  <a:lnTo>
                    <a:pt x="3882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371375">
                <a:defRPr/>
              </a:pPr>
              <a:endParaRPr lang="en-US" sz="2699" kern="0">
                <a:solidFill>
                  <a:srgbClr val="242852">
                    <a:lumMod val="60000"/>
                    <a:lumOff val="40000"/>
                  </a:srgbClr>
                </a:solidFill>
                <a:latin typeface="Calisto MT" panose="02040603050505030304"/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4A453F3B-6446-4615-B65C-B1B304C834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75145" y="2669382"/>
              <a:ext cx="2322498" cy="297656"/>
            </a:xfrm>
            <a:custGeom>
              <a:avLst/>
              <a:gdLst>
                <a:gd name="T0" fmla="*/ 7112 w 2939"/>
                <a:gd name="T1" fmla="*/ 283772 h 305"/>
                <a:gd name="T2" fmla="*/ 21336 w 2939"/>
                <a:gd name="T3" fmla="*/ 19570 h 305"/>
                <a:gd name="T4" fmla="*/ 89297 w 2939"/>
                <a:gd name="T5" fmla="*/ 13699 h 305"/>
                <a:gd name="T6" fmla="*/ 60848 w 2939"/>
                <a:gd name="T7" fmla="*/ 270073 h 305"/>
                <a:gd name="T8" fmla="*/ 227589 w 2939"/>
                <a:gd name="T9" fmla="*/ 5871 h 305"/>
                <a:gd name="T10" fmla="*/ 324788 w 2939"/>
                <a:gd name="T11" fmla="*/ 13699 h 305"/>
                <a:gd name="T12" fmla="*/ 370622 w 2939"/>
                <a:gd name="T13" fmla="*/ 25442 h 305"/>
                <a:gd name="T14" fmla="*/ 225218 w 2939"/>
                <a:gd name="T15" fmla="*/ 242674 h 305"/>
                <a:gd name="T16" fmla="*/ 182545 w 2939"/>
                <a:gd name="T17" fmla="*/ 291600 h 305"/>
                <a:gd name="T18" fmla="*/ 211784 w 2939"/>
                <a:gd name="T19" fmla="*/ 44034 h 305"/>
                <a:gd name="T20" fmla="*/ 485207 w 2939"/>
                <a:gd name="T21" fmla="*/ 291600 h 305"/>
                <a:gd name="T22" fmla="*/ 515236 w 2939"/>
                <a:gd name="T23" fmla="*/ 56754 h 305"/>
                <a:gd name="T24" fmla="*/ 569762 w 2939"/>
                <a:gd name="T25" fmla="*/ 5871 h 305"/>
                <a:gd name="T26" fmla="*/ 577665 w 2939"/>
                <a:gd name="T27" fmla="*/ 291600 h 305"/>
                <a:gd name="T28" fmla="*/ 659059 w 2939"/>
                <a:gd name="T29" fmla="*/ 149714 h 305"/>
                <a:gd name="T30" fmla="*/ 899292 w 2939"/>
                <a:gd name="T31" fmla="*/ 0 h 305"/>
                <a:gd name="T32" fmla="*/ 825010 w 2939"/>
                <a:gd name="T33" fmla="*/ 256373 h 305"/>
                <a:gd name="T34" fmla="*/ 851878 w 2939"/>
                <a:gd name="T35" fmla="*/ 44034 h 305"/>
                <a:gd name="T36" fmla="*/ 964092 w 2939"/>
                <a:gd name="T37" fmla="*/ 152650 h 305"/>
                <a:gd name="T38" fmla="*/ 1268334 w 2939"/>
                <a:gd name="T39" fmla="*/ 220168 h 305"/>
                <a:gd name="T40" fmla="*/ 1239095 w 2939"/>
                <a:gd name="T41" fmla="*/ 5871 h 305"/>
                <a:gd name="T42" fmla="*/ 1281768 w 2939"/>
                <a:gd name="T43" fmla="*/ 55776 h 305"/>
                <a:gd name="T44" fmla="*/ 1143476 w 2939"/>
                <a:gd name="T45" fmla="*/ 274965 h 305"/>
                <a:gd name="T46" fmla="*/ 1096852 w 2939"/>
                <a:gd name="T47" fmla="*/ 283772 h 305"/>
                <a:gd name="T48" fmla="*/ 1112657 w 2939"/>
                <a:gd name="T49" fmla="*/ 24463 h 305"/>
                <a:gd name="T50" fmla="*/ 1459572 w 2939"/>
                <a:gd name="T51" fmla="*/ 135036 h 305"/>
                <a:gd name="T52" fmla="*/ 1543337 w 2939"/>
                <a:gd name="T53" fmla="*/ 192769 h 305"/>
                <a:gd name="T54" fmla="*/ 1459572 w 2939"/>
                <a:gd name="T55" fmla="*/ 149714 h 305"/>
                <a:gd name="T56" fmla="*/ 1511728 w 2939"/>
                <a:gd name="T57" fmla="*/ 275944 h 305"/>
                <a:gd name="T58" fmla="*/ 1560722 w 2939"/>
                <a:gd name="T59" fmla="*/ 291600 h 305"/>
                <a:gd name="T60" fmla="*/ 1428752 w 2939"/>
                <a:gd name="T61" fmla="*/ 269094 h 305"/>
                <a:gd name="T62" fmla="*/ 1400304 w 2939"/>
                <a:gd name="T63" fmla="*/ 13699 h 305"/>
                <a:gd name="T64" fmla="*/ 1549659 w 2939"/>
                <a:gd name="T65" fmla="*/ 38162 h 305"/>
                <a:gd name="T66" fmla="*/ 1808067 w 2939"/>
                <a:gd name="T67" fmla="*/ 98831 h 305"/>
                <a:gd name="T68" fmla="*/ 1717980 w 2939"/>
                <a:gd name="T69" fmla="*/ 30334 h 305"/>
                <a:gd name="T70" fmla="*/ 1815970 w 2939"/>
                <a:gd name="T71" fmla="*/ 185920 h 305"/>
                <a:gd name="T72" fmla="*/ 1719560 w 2939"/>
                <a:gd name="T73" fmla="*/ 288665 h 305"/>
                <a:gd name="T74" fmla="*/ 1685580 w 2939"/>
                <a:gd name="T75" fmla="*/ 200598 h 305"/>
                <a:gd name="T76" fmla="*/ 1782780 w 2939"/>
                <a:gd name="T77" fmla="*/ 268116 h 305"/>
                <a:gd name="T78" fmla="*/ 1706126 w 2939"/>
                <a:gd name="T79" fmla="*/ 134058 h 305"/>
                <a:gd name="T80" fmla="*/ 1779619 w 2939"/>
                <a:gd name="T81" fmla="*/ 10764 h 305"/>
                <a:gd name="T82" fmla="*/ 2013529 w 2939"/>
                <a:gd name="T83" fmla="*/ 283772 h 305"/>
                <a:gd name="T84" fmla="*/ 1950310 w 2939"/>
                <a:gd name="T85" fmla="*/ 273987 h 305"/>
                <a:gd name="T86" fmla="*/ 1932135 w 2939"/>
                <a:gd name="T87" fmla="*/ 13699 h 305"/>
                <a:gd name="T88" fmla="*/ 2005627 w 2939"/>
                <a:gd name="T89" fmla="*/ 13699 h 305"/>
                <a:gd name="T90" fmla="*/ 1992193 w 2939"/>
                <a:gd name="T91" fmla="*/ 278880 h 305"/>
                <a:gd name="T92" fmla="*/ 2148660 w 2939"/>
                <a:gd name="T93" fmla="*/ 240717 h 305"/>
                <a:gd name="T94" fmla="*/ 2102036 w 2939"/>
                <a:gd name="T95" fmla="*/ 291600 h 305"/>
                <a:gd name="T96" fmla="*/ 2214250 w 2939"/>
                <a:gd name="T97" fmla="*/ 0 h 305"/>
                <a:gd name="T98" fmla="*/ 2240328 w 2939"/>
                <a:gd name="T99" fmla="*/ 291600 h 305"/>
                <a:gd name="T100" fmla="*/ 2242699 w 2939"/>
                <a:gd name="T101" fmla="*/ 195705 h 30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939" h="305">
                  <a:moveTo>
                    <a:pt x="113" y="290"/>
                  </a:moveTo>
                  <a:lnTo>
                    <a:pt x="113" y="298"/>
                  </a:lnTo>
                  <a:lnTo>
                    <a:pt x="0" y="298"/>
                  </a:lnTo>
                  <a:lnTo>
                    <a:pt x="0" y="290"/>
                  </a:lnTo>
                  <a:lnTo>
                    <a:pt x="9" y="290"/>
                  </a:lnTo>
                  <a:cubicBezTo>
                    <a:pt x="20" y="290"/>
                    <a:pt x="28" y="287"/>
                    <a:pt x="33" y="280"/>
                  </a:cubicBezTo>
                  <a:cubicBezTo>
                    <a:pt x="36" y="275"/>
                    <a:pt x="38" y="264"/>
                    <a:pt x="38" y="246"/>
                  </a:cubicBezTo>
                  <a:lnTo>
                    <a:pt x="38" y="58"/>
                  </a:lnTo>
                  <a:cubicBezTo>
                    <a:pt x="38" y="43"/>
                    <a:pt x="37" y="34"/>
                    <a:pt x="35" y="29"/>
                  </a:cubicBezTo>
                  <a:cubicBezTo>
                    <a:pt x="34" y="25"/>
                    <a:pt x="31" y="22"/>
                    <a:pt x="27" y="20"/>
                  </a:cubicBezTo>
                  <a:cubicBezTo>
                    <a:pt x="22" y="16"/>
                    <a:pt x="16" y="14"/>
                    <a:pt x="9" y="14"/>
                  </a:cubicBezTo>
                  <a:lnTo>
                    <a:pt x="0" y="14"/>
                  </a:lnTo>
                  <a:lnTo>
                    <a:pt x="0" y="6"/>
                  </a:lnTo>
                  <a:lnTo>
                    <a:pt x="113" y="6"/>
                  </a:lnTo>
                  <a:lnTo>
                    <a:pt x="113" y="14"/>
                  </a:lnTo>
                  <a:lnTo>
                    <a:pt x="103" y="14"/>
                  </a:lnTo>
                  <a:cubicBezTo>
                    <a:pt x="92" y="14"/>
                    <a:pt x="85" y="18"/>
                    <a:pt x="80" y="25"/>
                  </a:cubicBezTo>
                  <a:cubicBezTo>
                    <a:pt x="76" y="30"/>
                    <a:pt x="75" y="41"/>
                    <a:pt x="75" y="58"/>
                  </a:cubicBezTo>
                  <a:lnTo>
                    <a:pt x="75" y="246"/>
                  </a:lnTo>
                  <a:cubicBezTo>
                    <a:pt x="75" y="261"/>
                    <a:pt x="76" y="271"/>
                    <a:pt x="77" y="276"/>
                  </a:cubicBezTo>
                  <a:cubicBezTo>
                    <a:pt x="79" y="279"/>
                    <a:pt x="81" y="282"/>
                    <a:pt x="86" y="285"/>
                  </a:cubicBezTo>
                  <a:cubicBezTo>
                    <a:pt x="91" y="288"/>
                    <a:pt x="97" y="290"/>
                    <a:pt x="103" y="290"/>
                  </a:cubicBezTo>
                  <a:lnTo>
                    <a:pt x="113" y="290"/>
                  </a:lnTo>
                  <a:close/>
                  <a:moveTo>
                    <a:pt x="216" y="6"/>
                  </a:moveTo>
                  <a:lnTo>
                    <a:pt x="288" y="6"/>
                  </a:lnTo>
                  <a:lnTo>
                    <a:pt x="448" y="225"/>
                  </a:lnTo>
                  <a:lnTo>
                    <a:pt x="448" y="57"/>
                  </a:lnTo>
                  <a:cubicBezTo>
                    <a:pt x="448" y="39"/>
                    <a:pt x="446" y="28"/>
                    <a:pt x="443" y="23"/>
                  </a:cubicBezTo>
                  <a:cubicBezTo>
                    <a:pt x="438" y="17"/>
                    <a:pt x="430" y="14"/>
                    <a:pt x="420" y="14"/>
                  </a:cubicBezTo>
                  <a:lnTo>
                    <a:pt x="411" y="14"/>
                  </a:lnTo>
                  <a:lnTo>
                    <a:pt x="411" y="6"/>
                  </a:lnTo>
                  <a:lnTo>
                    <a:pt x="502" y="6"/>
                  </a:lnTo>
                  <a:lnTo>
                    <a:pt x="502" y="14"/>
                  </a:lnTo>
                  <a:lnTo>
                    <a:pt x="493" y="14"/>
                  </a:lnTo>
                  <a:cubicBezTo>
                    <a:pt x="482" y="14"/>
                    <a:pt x="474" y="18"/>
                    <a:pt x="469" y="26"/>
                  </a:cubicBezTo>
                  <a:cubicBezTo>
                    <a:pt x="467" y="30"/>
                    <a:pt x="465" y="41"/>
                    <a:pt x="465" y="57"/>
                  </a:cubicBezTo>
                  <a:lnTo>
                    <a:pt x="465" y="303"/>
                  </a:lnTo>
                  <a:lnTo>
                    <a:pt x="458" y="303"/>
                  </a:lnTo>
                  <a:lnTo>
                    <a:pt x="285" y="68"/>
                  </a:lnTo>
                  <a:lnTo>
                    <a:pt x="285" y="248"/>
                  </a:lnTo>
                  <a:cubicBezTo>
                    <a:pt x="285" y="265"/>
                    <a:pt x="287" y="277"/>
                    <a:pt x="290" y="281"/>
                  </a:cubicBezTo>
                  <a:cubicBezTo>
                    <a:pt x="295" y="287"/>
                    <a:pt x="303" y="290"/>
                    <a:pt x="313" y="290"/>
                  </a:cubicBezTo>
                  <a:lnTo>
                    <a:pt x="322" y="290"/>
                  </a:lnTo>
                  <a:lnTo>
                    <a:pt x="322" y="298"/>
                  </a:lnTo>
                  <a:lnTo>
                    <a:pt x="231" y="298"/>
                  </a:lnTo>
                  <a:lnTo>
                    <a:pt x="231" y="290"/>
                  </a:lnTo>
                  <a:lnTo>
                    <a:pt x="240" y="290"/>
                  </a:lnTo>
                  <a:cubicBezTo>
                    <a:pt x="251" y="290"/>
                    <a:pt x="259" y="286"/>
                    <a:pt x="264" y="279"/>
                  </a:cubicBezTo>
                  <a:cubicBezTo>
                    <a:pt x="267" y="274"/>
                    <a:pt x="268" y="264"/>
                    <a:pt x="268" y="248"/>
                  </a:cubicBezTo>
                  <a:lnTo>
                    <a:pt x="268" y="45"/>
                  </a:lnTo>
                  <a:cubicBezTo>
                    <a:pt x="260" y="35"/>
                    <a:pt x="255" y="28"/>
                    <a:pt x="251" y="25"/>
                  </a:cubicBezTo>
                  <a:cubicBezTo>
                    <a:pt x="247" y="22"/>
                    <a:pt x="241" y="19"/>
                    <a:pt x="233" y="16"/>
                  </a:cubicBezTo>
                  <a:cubicBezTo>
                    <a:pt x="230" y="15"/>
                    <a:pt x="224" y="14"/>
                    <a:pt x="216" y="14"/>
                  </a:cubicBezTo>
                  <a:lnTo>
                    <a:pt x="216" y="6"/>
                  </a:lnTo>
                  <a:close/>
                  <a:moveTo>
                    <a:pt x="614" y="298"/>
                  </a:moveTo>
                  <a:lnTo>
                    <a:pt x="614" y="290"/>
                  </a:lnTo>
                  <a:lnTo>
                    <a:pt x="624" y="290"/>
                  </a:lnTo>
                  <a:cubicBezTo>
                    <a:pt x="635" y="290"/>
                    <a:pt x="643" y="286"/>
                    <a:pt x="647" y="278"/>
                  </a:cubicBezTo>
                  <a:cubicBezTo>
                    <a:pt x="650" y="274"/>
                    <a:pt x="652" y="263"/>
                    <a:pt x="652" y="246"/>
                  </a:cubicBezTo>
                  <a:lnTo>
                    <a:pt x="652" y="58"/>
                  </a:lnTo>
                  <a:cubicBezTo>
                    <a:pt x="652" y="40"/>
                    <a:pt x="650" y="28"/>
                    <a:pt x="646" y="24"/>
                  </a:cubicBezTo>
                  <a:cubicBezTo>
                    <a:pt x="641" y="18"/>
                    <a:pt x="634" y="14"/>
                    <a:pt x="624" y="14"/>
                  </a:cubicBezTo>
                  <a:lnTo>
                    <a:pt x="614" y="14"/>
                  </a:lnTo>
                  <a:lnTo>
                    <a:pt x="614" y="6"/>
                  </a:lnTo>
                  <a:lnTo>
                    <a:pt x="721" y="6"/>
                  </a:lnTo>
                  <a:cubicBezTo>
                    <a:pt x="760" y="6"/>
                    <a:pt x="790" y="11"/>
                    <a:pt x="810" y="21"/>
                  </a:cubicBezTo>
                  <a:cubicBezTo>
                    <a:pt x="831" y="31"/>
                    <a:pt x="847" y="48"/>
                    <a:pt x="860" y="71"/>
                  </a:cubicBezTo>
                  <a:cubicBezTo>
                    <a:pt x="872" y="94"/>
                    <a:pt x="879" y="121"/>
                    <a:pt x="879" y="151"/>
                  </a:cubicBezTo>
                  <a:cubicBezTo>
                    <a:pt x="879" y="191"/>
                    <a:pt x="867" y="225"/>
                    <a:pt x="845" y="252"/>
                  </a:cubicBezTo>
                  <a:cubicBezTo>
                    <a:pt x="820" y="283"/>
                    <a:pt x="782" y="298"/>
                    <a:pt x="731" y="298"/>
                  </a:cubicBezTo>
                  <a:lnTo>
                    <a:pt x="614" y="298"/>
                  </a:lnTo>
                  <a:close/>
                  <a:moveTo>
                    <a:pt x="689" y="277"/>
                  </a:moveTo>
                  <a:cubicBezTo>
                    <a:pt x="705" y="281"/>
                    <a:pt x="719" y="283"/>
                    <a:pt x="730" y="283"/>
                  </a:cubicBezTo>
                  <a:cubicBezTo>
                    <a:pt x="760" y="283"/>
                    <a:pt x="785" y="271"/>
                    <a:pt x="805" y="248"/>
                  </a:cubicBezTo>
                  <a:cubicBezTo>
                    <a:pt x="824" y="225"/>
                    <a:pt x="834" y="193"/>
                    <a:pt x="834" y="153"/>
                  </a:cubicBezTo>
                  <a:cubicBezTo>
                    <a:pt x="834" y="113"/>
                    <a:pt x="824" y="81"/>
                    <a:pt x="805" y="58"/>
                  </a:cubicBezTo>
                  <a:cubicBezTo>
                    <a:pt x="785" y="34"/>
                    <a:pt x="760" y="23"/>
                    <a:pt x="729" y="23"/>
                  </a:cubicBezTo>
                  <a:cubicBezTo>
                    <a:pt x="717" y="23"/>
                    <a:pt x="704" y="25"/>
                    <a:pt x="689" y="29"/>
                  </a:cubicBezTo>
                  <a:lnTo>
                    <a:pt x="689" y="277"/>
                  </a:lnTo>
                  <a:close/>
                  <a:moveTo>
                    <a:pt x="1138" y="0"/>
                  </a:moveTo>
                  <a:cubicBezTo>
                    <a:pt x="1172" y="0"/>
                    <a:pt x="1202" y="14"/>
                    <a:pt x="1227" y="43"/>
                  </a:cubicBezTo>
                  <a:cubicBezTo>
                    <a:pt x="1252" y="72"/>
                    <a:pt x="1264" y="108"/>
                    <a:pt x="1264" y="151"/>
                  </a:cubicBezTo>
                  <a:cubicBezTo>
                    <a:pt x="1264" y="195"/>
                    <a:pt x="1251" y="232"/>
                    <a:pt x="1226" y="261"/>
                  </a:cubicBezTo>
                  <a:cubicBezTo>
                    <a:pt x="1201" y="290"/>
                    <a:pt x="1171" y="305"/>
                    <a:pt x="1135" y="305"/>
                  </a:cubicBezTo>
                  <a:cubicBezTo>
                    <a:pt x="1099" y="305"/>
                    <a:pt x="1068" y="290"/>
                    <a:pt x="1044" y="262"/>
                  </a:cubicBezTo>
                  <a:cubicBezTo>
                    <a:pt x="1019" y="233"/>
                    <a:pt x="1007" y="196"/>
                    <a:pt x="1007" y="151"/>
                  </a:cubicBezTo>
                  <a:cubicBezTo>
                    <a:pt x="1007" y="105"/>
                    <a:pt x="1021" y="67"/>
                    <a:pt x="1049" y="38"/>
                  </a:cubicBezTo>
                  <a:cubicBezTo>
                    <a:pt x="1074" y="12"/>
                    <a:pt x="1104" y="0"/>
                    <a:pt x="1138" y="0"/>
                  </a:cubicBezTo>
                  <a:close/>
                  <a:moveTo>
                    <a:pt x="1134" y="15"/>
                  </a:moveTo>
                  <a:cubicBezTo>
                    <a:pt x="1111" y="15"/>
                    <a:pt x="1092" y="25"/>
                    <a:pt x="1078" y="45"/>
                  </a:cubicBezTo>
                  <a:cubicBezTo>
                    <a:pt x="1060" y="69"/>
                    <a:pt x="1051" y="104"/>
                    <a:pt x="1051" y="150"/>
                  </a:cubicBezTo>
                  <a:cubicBezTo>
                    <a:pt x="1051" y="198"/>
                    <a:pt x="1060" y="235"/>
                    <a:pt x="1079" y="260"/>
                  </a:cubicBezTo>
                  <a:cubicBezTo>
                    <a:pt x="1093" y="280"/>
                    <a:pt x="1111" y="289"/>
                    <a:pt x="1134" y="289"/>
                  </a:cubicBezTo>
                  <a:cubicBezTo>
                    <a:pt x="1159" y="289"/>
                    <a:pt x="1179" y="279"/>
                    <a:pt x="1196" y="257"/>
                  </a:cubicBezTo>
                  <a:cubicBezTo>
                    <a:pt x="1212" y="236"/>
                    <a:pt x="1220" y="202"/>
                    <a:pt x="1220" y="156"/>
                  </a:cubicBezTo>
                  <a:cubicBezTo>
                    <a:pt x="1220" y="106"/>
                    <a:pt x="1211" y="69"/>
                    <a:pt x="1193" y="45"/>
                  </a:cubicBezTo>
                  <a:cubicBezTo>
                    <a:pt x="1179" y="25"/>
                    <a:pt x="1159" y="15"/>
                    <a:pt x="1134" y="15"/>
                  </a:cubicBezTo>
                  <a:close/>
                  <a:moveTo>
                    <a:pt x="1373" y="6"/>
                  </a:moveTo>
                  <a:lnTo>
                    <a:pt x="1445" y="6"/>
                  </a:lnTo>
                  <a:lnTo>
                    <a:pt x="1605" y="225"/>
                  </a:lnTo>
                  <a:lnTo>
                    <a:pt x="1605" y="57"/>
                  </a:lnTo>
                  <a:cubicBezTo>
                    <a:pt x="1605" y="39"/>
                    <a:pt x="1603" y="28"/>
                    <a:pt x="1600" y="23"/>
                  </a:cubicBezTo>
                  <a:cubicBezTo>
                    <a:pt x="1595" y="17"/>
                    <a:pt x="1587" y="14"/>
                    <a:pt x="1577" y="14"/>
                  </a:cubicBezTo>
                  <a:lnTo>
                    <a:pt x="1568" y="14"/>
                  </a:lnTo>
                  <a:lnTo>
                    <a:pt x="1568" y="6"/>
                  </a:lnTo>
                  <a:lnTo>
                    <a:pt x="1659" y="6"/>
                  </a:lnTo>
                  <a:lnTo>
                    <a:pt x="1659" y="14"/>
                  </a:lnTo>
                  <a:lnTo>
                    <a:pt x="1650" y="14"/>
                  </a:lnTo>
                  <a:cubicBezTo>
                    <a:pt x="1639" y="14"/>
                    <a:pt x="1631" y="18"/>
                    <a:pt x="1626" y="26"/>
                  </a:cubicBezTo>
                  <a:cubicBezTo>
                    <a:pt x="1624" y="30"/>
                    <a:pt x="1622" y="41"/>
                    <a:pt x="1622" y="57"/>
                  </a:cubicBezTo>
                  <a:lnTo>
                    <a:pt x="1622" y="303"/>
                  </a:lnTo>
                  <a:lnTo>
                    <a:pt x="1615" y="303"/>
                  </a:lnTo>
                  <a:lnTo>
                    <a:pt x="1442" y="68"/>
                  </a:lnTo>
                  <a:lnTo>
                    <a:pt x="1442" y="248"/>
                  </a:lnTo>
                  <a:cubicBezTo>
                    <a:pt x="1442" y="265"/>
                    <a:pt x="1444" y="277"/>
                    <a:pt x="1447" y="281"/>
                  </a:cubicBezTo>
                  <a:cubicBezTo>
                    <a:pt x="1452" y="287"/>
                    <a:pt x="1460" y="290"/>
                    <a:pt x="1470" y="290"/>
                  </a:cubicBezTo>
                  <a:lnTo>
                    <a:pt x="1479" y="290"/>
                  </a:lnTo>
                  <a:lnTo>
                    <a:pt x="1479" y="298"/>
                  </a:lnTo>
                  <a:lnTo>
                    <a:pt x="1388" y="298"/>
                  </a:lnTo>
                  <a:lnTo>
                    <a:pt x="1388" y="290"/>
                  </a:lnTo>
                  <a:lnTo>
                    <a:pt x="1397" y="290"/>
                  </a:lnTo>
                  <a:cubicBezTo>
                    <a:pt x="1408" y="290"/>
                    <a:pt x="1416" y="286"/>
                    <a:pt x="1421" y="279"/>
                  </a:cubicBezTo>
                  <a:cubicBezTo>
                    <a:pt x="1424" y="274"/>
                    <a:pt x="1425" y="264"/>
                    <a:pt x="1425" y="248"/>
                  </a:cubicBezTo>
                  <a:lnTo>
                    <a:pt x="1425" y="45"/>
                  </a:lnTo>
                  <a:cubicBezTo>
                    <a:pt x="1417" y="35"/>
                    <a:pt x="1412" y="28"/>
                    <a:pt x="1408" y="25"/>
                  </a:cubicBezTo>
                  <a:cubicBezTo>
                    <a:pt x="1404" y="22"/>
                    <a:pt x="1398" y="19"/>
                    <a:pt x="1390" y="16"/>
                  </a:cubicBezTo>
                  <a:cubicBezTo>
                    <a:pt x="1387" y="15"/>
                    <a:pt x="1381" y="14"/>
                    <a:pt x="1373" y="14"/>
                  </a:cubicBezTo>
                  <a:lnTo>
                    <a:pt x="1373" y="6"/>
                  </a:lnTo>
                  <a:close/>
                  <a:moveTo>
                    <a:pt x="1847" y="22"/>
                  </a:moveTo>
                  <a:lnTo>
                    <a:pt x="1847" y="138"/>
                  </a:lnTo>
                  <a:lnTo>
                    <a:pt x="1905" y="138"/>
                  </a:lnTo>
                  <a:cubicBezTo>
                    <a:pt x="1920" y="138"/>
                    <a:pt x="1930" y="135"/>
                    <a:pt x="1935" y="130"/>
                  </a:cubicBezTo>
                  <a:cubicBezTo>
                    <a:pt x="1942" y="124"/>
                    <a:pt x="1945" y="112"/>
                    <a:pt x="1946" y="95"/>
                  </a:cubicBezTo>
                  <a:lnTo>
                    <a:pt x="1953" y="95"/>
                  </a:lnTo>
                  <a:lnTo>
                    <a:pt x="1953" y="197"/>
                  </a:lnTo>
                  <a:lnTo>
                    <a:pt x="1946" y="197"/>
                  </a:lnTo>
                  <a:cubicBezTo>
                    <a:pt x="1944" y="183"/>
                    <a:pt x="1942" y="173"/>
                    <a:pt x="1941" y="169"/>
                  </a:cubicBezTo>
                  <a:cubicBezTo>
                    <a:pt x="1938" y="164"/>
                    <a:pt x="1934" y="161"/>
                    <a:pt x="1929" y="158"/>
                  </a:cubicBezTo>
                  <a:cubicBezTo>
                    <a:pt x="1924" y="155"/>
                    <a:pt x="1916" y="153"/>
                    <a:pt x="1905" y="153"/>
                  </a:cubicBezTo>
                  <a:lnTo>
                    <a:pt x="1847" y="153"/>
                  </a:lnTo>
                  <a:lnTo>
                    <a:pt x="1847" y="249"/>
                  </a:lnTo>
                  <a:cubicBezTo>
                    <a:pt x="1847" y="262"/>
                    <a:pt x="1848" y="270"/>
                    <a:pt x="1849" y="273"/>
                  </a:cubicBezTo>
                  <a:cubicBezTo>
                    <a:pt x="1850" y="276"/>
                    <a:pt x="1851" y="278"/>
                    <a:pt x="1854" y="280"/>
                  </a:cubicBezTo>
                  <a:cubicBezTo>
                    <a:pt x="1857" y="281"/>
                    <a:pt x="1862" y="282"/>
                    <a:pt x="1869" y="282"/>
                  </a:cubicBezTo>
                  <a:lnTo>
                    <a:pt x="1913" y="282"/>
                  </a:lnTo>
                  <a:cubicBezTo>
                    <a:pt x="1928" y="282"/>
                    <a:pt x="1939" y="281"/>
                    <a:pt x="1946" y="279"/>
                  </a:cubicBezTo>
                  <a:cubicBezTo>
                    <a:pt x="1952" y="276"/>
                    <a:pt x="1959" y="272"/>
                    <a:pt x="1965" y="265"/>
                  </a:cubicBezTo>
                  <a:cubicBezTo>
                    <a:pt x="1973" y="256"/>
                    <a:pt x="1981" y="243"/>
                    <a:pt x="1990" y="225"/>
                  </a:cubicBezTo>
                  <a:lnTo>
                    <a:pt x="1997" y="225"/>
                  </a:lnTo>
                  <a:lnTo>
                    <a:pt x="1975" y="298"/>
                  </a:lnTo>
                  <a:lnTo>
                    <a:pt x="1772" y="298"/>
                  </a:lnTo>
                  <a:lnTo>
                    <a:pt x="1772" y="290"/>
                  </a:lnTo>
                  <a:lnTo>
                    <a:pt x="1782" y="290"/>
                  </a:lnTo>
                  <a:cubicBezTo>
                    <a:pt x="1788" y="290"/>
                    <a:pt x="1794" y="288"/>
                    <a:pt x="1799" y="285"/>
                  </a:cubicBezTo>
                  <a:cubicBezTo>
                    <a:pt x="1803" y="283"/>
                    <a:pt x="1806" y="279"/>
                    <a:pt x="1808" y="275"/>
                  </a:cubicBezTo>
                  <a:cubicBezTo>
                    <a:pt x="1809" y="270"/>
                    <a:pt x="1810" y="261"/>
                    <a:pt x="1810" y="247"/>
                  </a:cubicBezTo>
                  <a:lnTo>
                    <a:pt x="1810" y="57"/>
                  </a:lnTo>
                  <a:cubicBezTo>
                    <a:pt x="1810" y="39"/>
                    <a:pt x="1808" y="27"/>
                    <a:pt x="1805" y="23"/>
                  </a:cubicBezTo>
                  <a:cubicBezTo>
                    <a:pt x="1800" y="17"/>
                    <a:pt x="1792" y="14"/>
                    <a:pt x="1782" y="14"/>
                  </a:cubicBezTo>
                  <a:lnTo>
                    <a:pt x="1772" y="14"/>
                  </a:lnTo>
                  <a:lnTo>
                    <a:pt x="1772" y="6"/>
                  </a:lnTo>
                  <a:lnTo>
                    <a:pt x="1975" y="6"/>
                  </a:lnTo>
                  <a:lnTo>
                    <a:pt x="1978" y="70"/>
                  </a:lnTo>
                  <a:lnTo>
                    <a:pt x="1970" y="70"/>
                  </a:lnTo>
                  <a:cubicBezTo>
                    <a:pt x="1967" y="55"/>
                    <a:pt x="1964" y="44"/>
                    <a:pt x="1961" y="39"/>
                  </a:cubicBezTo>
                  <a:cubicBezTo>
                    <a:pt x="1958" y="33"/>
                    <a:pt x="1953" y="29"/>
                    <a:pt x="1946" y="26"/>
                  </a:cubicBezTo>
                  <a:cubicBezTo>
                    <a:pt x="1941" y="23"/>
                    <a:pt x="1932" y="22"/>
                    <a:pt x="1919" y="22"/>
                  </a:cubicBezTo>
                  <a:lnTo>
                    <a:pt x="1847" y="22"/>
                  </a:lnTo>
                  <a:close/>
                  <a:moveTo>
                    <a:pt x="2288" y="0"/>
                  </a:moveTo>
                  <a:lnTo>
                    <a:pt x="2288" y="101"/>
                  </a:lnTo>
                  <a:lnTo>
                    <a:pt x="2280" y="101"/>
                  </a:lnTo>
                  <a:cubicBezTo>
                    <a:pt x="2278" y="81"/>
                    <a:pt x="2274" y="66"/>
                    <a:pt x="2268" y="54"/>
                  </a:cubicBezTo>
                  <a:cubicBezTo>
                    <a:pt x="2262" y="43"/>
                    <a:pt x="2253" y="34"/>
                    <a:pt x="2242" y="27"/>
                  </a:cubicBezTo>
                  <a:cubicBezTo>
                    <a:pt x="2231" y="20"/>
                    <a:pt x="2220" y="17"/>
                    <a:pt x="2208" y="17"/>
                  </a:cubicBezTo>
                  <a:cubicBezTo>
                    <a:pt x="2194" y="17"/>
                    <a:pt x="2183" y="22"/>
                    <a:pt x="2174" y="31"/>
                  </a:cubicBezTo>
                  <a:cubicBezTo>
                    <a:pt x="2166" y="40"/>
                    <a:pt x="2161" y="50"/>
                    <a:pt x="2161" y="62"/>
                  </a:cubicBezTo>
                  <a:cubicBezTo>
                    <a:pt x="2161" y="71"/>
                    <a:pt x="2164" y="79"/>
                    <a:pt x="2170" y="86"/>
                  </a:cubicBezTo>
                  <a:cubicBezTo>
                    <a:pt x="2178" y="97"/>
                    <a:pt x="2197" y="111"/>
                    <a:pt x="2227" y="129"/>
                  </a:cubicBezTo>
                  <a:cubicBezTo>
                    <a:pt x="2251" y="144"/>
                    <a:pt x="2268" y="155"/>
                    <a:pt x="2277" y="163"/>
                  </a:cubicBezTo>
                  <a:cubicBezTo>
                    <a:pt x="2286" y="171"/>
                    <a:pt x="2293" y="180"/>
                    <a:pt x="2298" y="190"/>
                  </a:cubicBezTo>
                  <a:cubicBezTo>
                    <a:pt x="2303" y="201"/>
                    <a:pt x="2305" y="212"/>
                    <a:pt x="2305" y="224"/>
                  </a:cubicBezTo>
                  <a:cubicBezTo>
                    <a:pt x="2305" y="246"/>
                    <a:pt x="2297" y="265"/>
                    <a:pt x="2282" y="281"/>
                  </a:cubicBezTo>
                  <a:cubicBezTo>
                    <a:pt x="2266" y="297"/>
                    <a:pt x="2247" y="305"/>
                    <a:pt x="2222" y="305"/>
                  </a:cubicBezTo>
                  <a:cubicBezTo>
                    <a:pt x="2215" y="305"/>
                    <a:pt x="2207" y="304"/>
                    <a:pt x="2201" y="303"/>
                  </a:cubicBezTo>
                  <a:cubicBezTo>
                    <a:pt x="2197" y="302"/>
                    <a:pt x="2188" y="299"/>
                    <a:pt x="2176" y="295"/>
                  </a:cubicBezTo>
                  <a:cubicBezTo>
                    <a:pt x="2163" y="290"/>
                    <a:pt x="2155" y="288"/>
                    <a:pt x="2152" y="288"/>
                  </a:cubicBezTo>
                  <a:cubicBezTo>
                    <a:pt x="2149" y="288"/>
                    <a:pt x="2146" y="289"/>
                    <a:pt x="2144" y="291"/>
                  </a:cubicBezTo>
                  <a:cubicBezTo>
                    <a:pt x="2142" y="294"/>
                    <a:pt x="2141" y="298"/>
                    <a:pt x="2140" y="305"/>
                  </a:cubicBezTo>
                  <a:lnTo>
                    <a:pt x="2133" y="305"/>
                  </a:lnTo>
                  <a:lnTo>
                    <a:pt x="2133" y="205"/>
                  </a:lnTo>
                  <a:lnTo>
                    <a:pt x="2140" y="205"/>
                  </a:lnTo>
                  <a:cubicBezTo>
                    <a:pt x="2143" y="226"/>
                    <a:pt x="2148" y="241"/>
                    <a:pt x="2154" y="252"/>
                  </a:cubicBezTo>
                  <a:cubicBezTo>
                    <a:pt x="2159" y="262"/>
                    <a:pt x="2168" y="271"/>
                    <a:pt x="2180" y="278"/>
                  </a:cubicBezTo>
                  <a:cubicBezTo>
                    <a:pt x="2191" y="285"/>
                    <a:pt x="2204" y="288"/>
                    <a:pt x="2218" y="288"/>
                  </a:cubicBezTo>
                  <a:cubicBezTo>
                    <a:pt x="2234" y="288"/>
                    <a:pt x="2247" y="283"/>
                    <a:pt x="2256" y="274"/>
                  </a:cubicBezTo>
                  <a:cubicBezTo>
                    <a:pt x="2266" y="264"/>
                    <a:pt x="2270" y="253"/>
                    <a:pt x="2270" y="240"/>
                  </a:cubicBezTo>
                  <a:cubicBezTo>
                    <a:pt x="2270" y="233"/>
                    <a:pt x="2269" y="226"/>
                    <a:pt x="2265" y="219"/>
                  </a:cubicBezTo>
                  <a:cubicBezTo>
                    <a:pt x="2262" y="211"/>
                    <a:pt x="2256" y="204"/>
                    <a:pt x="2249" y="198"/>
                  </a:cubicBezTo>
                  <a:cubicBezTo>
                    <a:pt x="2244" y="194"/>
                    <a:pt x="2230" y="185"/>
                    <a:pt x="2207" y="171"/>
                  </a:cubicBezTo>
                  <a:cubicBezTo>
                    <a:pt x="2185" y="157"/>
                    <a:pt x="2169" y="146"/>
                    <a:pt x="2159" y="137"/>
                  </a:cubicBezTo>
                  <a:cubicBezTo>
                    <a:pt x="2150" y="129"/>
                    <a:pt x="2143" y="120"/>
                    <a:pt x="2138" y="110"/>
                  </a:cubicBezTo>
                  <a:cubicBezTo>
                    <a:pt x="2133" y="100"/>
                    <a:pt x="2130" y="89"/>
                    <a:pt x="2130" y="77"/>
                  </a:cubicBezTo>
                  <a:cubicBezTo>
                    <a:pt x="2130" y="56"/>
                    <a:pt x="2138" y="38"/>
                    <a:pt x="2152" y="22"/>
                  </a:cubicBezTo>
                  <a:cubicBezTo>
                    <a:pt x="2167" y="7"/>
                    <a:pt x="2185" y="0"/>
                    <a:pt x="2207" y="0"/>
                  </a:cubicBezTo>
                  <a:cubicBezTo>
                    <a:pt x="2221" y="0"/>
                    <a:pt x="2236" y="4"/>
                    <a:pt x="2252" y="11"/>
                  </a:cubicBezTo>
                  <a:cubicBezTo>
                    <a:pt x="2259" y="15"/>
                    <a:pt x="2264" y="17"/>
                    <a:pt x="2267" y="17"/>
                  </a:cubicBezTo>
                  <a:cubicBezTo>
                    <a:pt x="2270" y="17"/>
                    <a:pt x="2273" y="15"/>
                    <a:pt x="2275" y="13"/>
                  </a:cubicBezTo>
                  <a:cubicBezTo>
                    <a:pt x="2277" y="11"/>
                    <a:pt x="2279" y="7"/>
                    <a:pt x="2280" y="0"/>
                  </a:cubicBezTo>
                  <a:lnTo>
                    <a:pt x="2288" y="0"/>
                  </a:lnTo>
                  <a:close/>
                  <a:moveTo>
                    <a:pt x="2548" y="290"/>
                  </a:moveTo>
                  <a:lnTo>
                    <a:pt x="2548" y="298"/>
                  </a:lnTo>
                  <a:lnTo>
                    <a:pt x="2435" y="298"/>
                  </a:lnTo>
                  <a:lnTo>
                    <a:pt x="2435" y="290"/>
                  </a:lnTo>
                  <a:lnTo>
                    <a:pt x="2445" y="290"/>
                  </a:lnTo>
                  <a:cubicBezTo>
                    <a:pt x="2455" y="290"/>
                    <a:pt x="2463" y="287"/>
                    <a:pt x="2468" y="280"/>
                  </a:cubicBezTo>
                  <a:cubicBezTo>
                    <a:pt x="2471" y="275"/>
                    <a:pt x="2473" y="264"/>
                    <a:pt x="2473" y="246"/>
                  </a:cubicBezTo>
                  <a:lnTo>
                    <a:pt x="2473" y="58"/>
                  </a:lnTo>
                  <a:cubicBezTo>
                    <a:pt x="2473" y="43"/>
                    <a:pt x="2472" y="34"/>
                    <a:pt x="2470" y="29"/>
                  </a:cubicBezTo>
                  <a:cubicBezTo>
                    <a:pt x="2469" y="25"/>
                    <a:pt x="2466" y="22"/>
                    <a:pt x="2462" y="20"/>
                  </a:cubicBezTo>
                  <a:cubicBezTo>
                    <a:pt x="2457" y="16"/>
                    <a:pt x="2451" y="14"/>
                    <a:pt x="2445" y="14"/>
                  </a:cubicBezTo>
                  <a:lnTo>
                    <a:pt x="2435" y="14"/>
                  </a:lnTo>
                  <a:lnTo>
                    <a:pt x="2435" y="6"/>
                  </a:lnTo>
                  <a:lnTo>
                    <a:pt x="2548" y="6"/>
                  </a:lnTo>
                  <a:lnTo>
                    <a:pt x="2548" y="14"/>
                  </a:lnTo>
                  <a:lnTo>
                    <a:pt x="2538" y="14"/>
                  </a:lnTo>
                  <a:cubicBezTo>
                    <a:pt x="2528" y="14"/>
                    <a:pt x="2520" y="18"/>
                    <a:pt x="2515" y="25"/>
                  </a:cubicBezTo>
                  <a:cubicBezTo>
                    <a:pt x="2512" y="30"/>
                    <a:pt x="2510" y="41"/>
                    <a:pt x="2510" y="58"/>
                  </a:cubicBezTo>
                  <a:lnTo>
                    <a:pt x="2510" y="246"/>
                  </a:lnTo>
                  <a:cubicBezTo>
                    <a:pt x="2510" y="261"/>
                    <a:pt x="2511" y="271"/>
                    <a:pt x="2513" y="276"/>
                  </a:cubicBezTo>
                  <a:cubicBezTo>
                    <a:pt x="2514" y="279"/>
                    <a:pt x="2517" y="282"/>
                    <a:pt x="2521" y="285"/>
                  </a:cubicBezTo>
                  <a:cubicBezTo>
                    <a:pt x="2526" y="288"/>
                    <a:pt x="2532" y="290"/>
                    <a:pt x="2538" y="290"/>
                  </a:cubicBezTo>
                  <a:lnTo>
                    <a:pt x="2548" y="290"/>
                  </a:lnTo>
                  <a:close/>
                  <a:moveTo>
                    <a:pt x="2838" y="200"/>
                  </a:moveTo>
                  <a:lnTo>
                    <a:pt x="2737" y="200"/>
                  </a:lnTo>
                  <a:lnTo>
                    <a:pt x="2719" y="246"/>
                  </a:lnTo>
                  <a:cubicBezTo>
                    <a:pt x="2714" y="258"/>
                    <a:pt x="2712" y="266"/>
                    <a:pt x="2712" y="272"/>
                  </a:cubicBezTo>
                  <a:cubicBezTo>
                    <a:pt x="2712" y="276"/>
                    <a:pt x="2714" y="280"/>
                    <a:pt x="2718" y="284"/>
                  </a:cubicBezTo>
                  <a:cubicBezTo>
                    <a:pt x="2722" y="287"/>
                    <a:pt x="2730" y="289"/>
                    <a:pt x="2743" y="290"/>
                  </a:cubicBezTo>
                  <a:lnTo>
                    <a:pt x="2743" y="298"/>
                  </a:lnTo>
                  <a:lnTo>
                    <a:pt x="2660" y="298"/>
                  </a:lnTo>
                  <a:lnTo>
                    <a:pt x="2660" y="290"/>
                  </a:lnTo>
                  <a:cubicBezTo>
                    <a:pt x="2671" y="288"/>
                    <a:pt x="2678" y="285"/>
                    <a:pt x="2681" y="282"/>
                  </a:cubicBezTo>
                  <a:cubicBezTo>
                    <a:pt x="2688" y="275"/>
                    <a:pt x="2695" y="261"/>
                    <a:pt x="2703" y="240"/>
                  </a:cubicBezTo>
                  <a:lnTo>
                    <a:pt x="2795" y="0"/>
                  </a:lnTo>
                  <a:lnTo>
                    <a:pt x="2802" y="0"/>
                  </a:lnTo>
                  <a:lnTo>
                    <a:pt x="2894" y="242"/>
                  </a:lnTo>
                  <a:cubicBezTo>
                    <a:pt x="2901" y="262"/>
                    <a:pt x="2908" y="275"/>
                    <a:pt x="2914" y="280"/>
                  </a:cubicBezTo>
                  <a:cubicBezTo>
                    <a:pt x="2920" y="286"/>
                    <a:pt x="2928" y="289"/>
                    <a:pt x="2939" y="290"/>
                  </a:cubicBezTo>
                  <a:lnTo>
                    <a:pt x="2939" y="298"/>
                  </a:lnTo>
                  <a:lnTo>
                    <a:pt x="2835" y="298"/>
                  </a:lnTo>
                  <a:lnTo>
                    <a:pt x="2835" y="290"/>
                  </a:lnTo>
                  <a:cubicBezTo>
                    <a:pt x="2846" y="290"/>
                    <a:pt x="2853" y="288"/>
                    <a:pt x="2856" y="284"/>
                  </a:cubicBezTo>
                  <a:cubicBezTo>
                    <a:pt x="2860" y="281"/>
                    <a:pt x="2862" y="277"/>
                    <a:pt x="2862" y="272"/>
                  </a:cubicBezTo>
                  <a:cubicBezTo>
                    <a:pt x="2862" y="266"/>
                    <a:pt x="2859" y="256"/>
                    <a:pt x="2854" y="242"/>
                  </a:cubicBezTo>
                  <a:lnTo>
                    <a:pt x="2838" y="200"/>
                  </a:lnTo>
                  <a:close/>
                  <a:moveTo>
                    <a:pt x="2833" y="185"/>
                  </a:moveTo>
                  <a:lnTo>
                    <a:pt x="2788" y="67"/>
                  </a:lnTo>
                  <a:lnTo>
                    <a:pt x="2743" y="185"/>
                  </a:lnTo>
                  <a:lnTo>
                    <a:pt x="2833" y="185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028695">
                <a:defRPr/>
              </a:pPr>
              <a:endParaRPr lang="en-US" sz="2699" kern="0" dirty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B69F28EA-1184-47D8-B044-9E40438C9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5411" y="304800"/>
              <a:ext cx="1890697" cy="1288257"/>
            </a:xfrm>
            <a:custGeom>
              <a:avLst/>
              <a:gdLst>
                <a:gd name="T0" fmla="*/ 1890713 w 1191"/>
                <a:gd name="T1" fmla="*/ 1282700 h 812"/>
                <a:gd name="T2" fmla="*/ 944563 w 1191"/>
                <a:gd name="T3" fmla="*/ 0 h 812"/>
                <a:gd name="T4" fmla="*/ 0 w 1191"/>
                <a:gd name="T5" fmla="*/ 1289050 h 812"/>
                <a:gd name="T6" fmla="*/ 933450 w 1191"/>
                <a:gd name="T7" fmla="*/ 325438 h 812"/>
                <a:gd name="T8" fmla="*/ 944563 w 1191"/>
                <a:gd name="T9" fmla="*/ 153988 h 812"/>
                <a:gd name="T10" fmla="*/ 957263 w 1191"/>
                <a:gd name="T11" fmla="*/ 322263 h 812"/>
                <a:gd name="T12" fmla="*/ 1890713 w 1191"/>
                <a:gd name="T13" fmla="*/ 1282700 h 8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91" h="812">
                  <a:moveTo>
                    <a:pt x="1191" y="808"/>
                  </a:moveTo>
                  <a:lnTo>
                    <a:pt x="595" y="0"/>
                  </a:lnTo>
                  <a:lnTo>
                    <a:pt x="0" y="812"/>
                  </a:lnTo>
                  <a:lnTo>
                    <a:pt x="588" y="205"/>
                  </a:lnTo>
                  <a:lnTo>
                    <a:pt x="595" y="97"/>
                  </a:lnTo>
                  <a:lnTo>
                    <a:pt x="603" y="203"/>
                  </a:lnTo>
                  <a:lnTo>
                    <a:pt x="1191" y="808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16" name="Freeform 24">
              <a:extLst>
                <a:ext uri="{FF2B5EF4-FFF2-40B4-BE49-F238E27FC236}">
                  <a16:creationId xmlns:a16="http://schemas.microsoft.com/office/drawing/2014/main" id="{05A7C2AA-D320-4ACA-8671-AA0BEBBA780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7640" y="711995"/>
              <a:ext cx="838447" cy="957263"/>
            </a:xfrm>
            <a:custGeom>
              <a:avLst/>
              <a:gdLst>
                <a:gd name="T0" fmla="*/ 838200 w 528"/>
                <a:gd name="T1" fmla="*/ 0 h 604"/>
                <a:gd name="T2" fmla="*/ 0 w 528"/>
                <a:gd name="T3" fmla="*/ 958850 h 604"/>
                <a:gd name="T4" fmla="*/ 823913 w 528"/>
                <a:gd name="T5" fmla="*/ 222250 h 604"/>
                <a:gd name="T6" fmla="*/ 838200 w 528"/>
                <a:gd name="T7" fmla="*/ 0 h 60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8" h="604">
                  <a:moveTo>
                    <a:pt x="528" y="0"/>
                  </a:moveTo>
                  <a:lnTo>
                    <a:pt x="0" y="604"/>
                  </a:lnTo>
                  <a:lnTo>
                    <a:pt x="519" y="140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17" name="Freeform 25">
              <a:extLst>
                <a:ext uri="{FF2B5EF4-FFF2-40B4-BE49-F238E27FC236}">
                  <a16:creationId xmlns:a16="http://schemas.microsoft.com/office/drawing/2014/main" id="{8B561D9F-509C-417D-A2CB-4DB589791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432" y="711995"/>
              <a:ext cx="853120" cy="969168"/>
            </a:xfrm>
            <a:custGeom>
              <a:avLst/>
              <a:gdLst>
                <a:gd name="T0" fmla="*/ 0 w 537"/>
                <a:gd name="T1" fmla="*/ 0 h 611"/>
                <a:gd name="T2" fmla="*/ 852488 w 537"/>
                <a:gd name="T3" fmla="*/ 969963 h 611"/>
                <a:gd name="T4" fmla="*/ 15875 w 537"/>
                <a:gd name="T5" fmla="*/ 230188 h 611"/>
                <a:gd name="T6" fmla="*/ 0 w 537"/>
                <a:gd name="T7" fmla="*/ 0 h 6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37" h="611">
                  <a:moveTo>
                    <a:pt x="0" y="0"/>
                  </a:moveTo>
                  <a:lnTo>
                    <a:pt x="537" y="611"/>
                  </a:lnTo>
                  <a:lnTo>
                    <a:pt x="10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841593AC-78B4-4782-BC5B-019359097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7252" y="1097757"/>
              <a:ext cx="601586" cy="573881"/>
            </a:xfrm>
            <a:custGeom>
              <a:avLst/>
              <a:gdLst>
                <a:gd name="T0" fmla="*/ 601663 w 379"/>
                <a:gd name="T1" fmla="*/ 0 h 362"/>
                <a:gd name="T2" fmla="*/ 0 w 379"/>
                <a:gd name="T3" fmla="*/ 574675 h 362"/>
                <a:gd name="T4" fmla="*/ 592138 w 379"/>
                <a:gd name="T5" fmla="*/ 136525 h 362"/>
                <a:gd name="T6" fmla="*/ 601663 w 379"/>
                <a:gd name="T7" fmla="*/ 0 h 3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9" h="362">
                  <a:moveTo>
                    <a:pt x="379" y="0"/>
                  </a:moveTo>
                  <a:lnTo>
                    <a:pt x="0" y="362"/>
                  </a:lnTo>
                  <a:lnTo>
                    <a:pt x="373" y="86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5AB471AD-AFE2-4DF6-A047-7A9CA4DEC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2683" y="1090613"/>
              <a:ext cx="617678" cy="559544"/>
            </a:xfrm>
            <a:custGeom>
              <a:avLst/>
              <a:gdLst>
                <a:gd name="T0" fmla="*/ 0 w 395"/>
                <a:gd name="T1" fmla="*/ 0 h 378"/>
                <a:gd name="T2" fmla="*/ 627063 w 395"/>
                <a:gd name="T3" fmla="*/ 600075 h 378"/>
                <a:gd name="T4" fmla="*/ 9525 w 395"/>
                <a:gd name="T5" fmla="*/ 141288 h 378"/>
                <a:gd name="T6" fmla="*/ 0 w 395"/>
                <a:gd name="T7" fmla="*/ 0 h 37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95" h="378">
                  <a:moveTo>
                    <a:pt x="0" y="0"/>
                  </a:moveTo>
                  <a:lnTo>
                    <a:pt x="395" y="378"/>
                  </a:lnTo>
                  <a:lnTo>
                    <a:pt x="6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8AA9AAE7-6AF7-4AB7-BD7D-E1CC5CAD7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3644" y="1431132"/>
              <a:ext cx="343763" cy="252413"/>
            </a:xfrm>
            <a:custGeom>
              <a:avLst/>
              <a:gdLst>
                <a:gd name="T0" fmla="*/ 0 w 217"/>
                <a:gd name="T1" fmla="*/ 0 h 158"/>
                <a:gd name="T2" fmla="*/ 7938 w 217"/>
                <a:gd name="T3" fmla="*/ 98425 h 158"/>
                <a:gd name="T4" fmla="*/ 344488 w 217"/>
                <a:gd name="T5" fmla="*/ 250825 h 158"/>
                <a:gd name="T6" fmla="*/ 0 w 217"/>
                <a:gd name="T7" fmla="*/ 0 h 1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7" h="158">
                  <a:moveTo>
                    <a:pt x="0" y="0"/>
                  </a:moveTo>
                  <a:lnTo>
                    <a:pt x="5" y="62"/>
                  </a:lnTo>
                  <a:lnTo>
                    <a:pt x="217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21" name="Freeform 29">
              <a:extLst>
                <a:ext uri="{FF2B5EF4-FFF2-40B4-BE49-F238E27FC236}">
                  <a16:creationId xmlns:a16="http://schemas.microsoft.com/office/drawing/2014/main" id="{83B15C46-6D97-4F71-9046-60EA92608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8306" y="1431132"/>
              <a:ext cx="339571" cy="257175"/>
            </a:xfrm>
            <a:custGeom>
              <a:avLst/>
              <a:gdLst>
                <a:gd name="T0" fmla="*/ 339725 w 214"/>
                <a:gd name="T1" fmla="*/ 0 h 162"/>
                <a:gd name="T2" fmla="*/ 0 w 214"/>
                <a:gd name="T3" fmla="*/ 257175 h 162"/>
                <a:gd name="T4" fmla="*/ 333375 w 214"/>
                <a:gd name="T5" fmla="*/ 101600 h 162"/>
                <a:gd name="T6" fmla="*/ 339725 w 214"/>
                <a:gd name="T7" fmla="*/ 0 h 1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4" h="162">
                  <a:moveTo>
                    <a:pt x="214" y="0"/>
                  </a:moveTo>
                  <a:lnTo>
                    <a:pt x="0" y="162"/>
                  </a:lnTo>
                  <a:lnTo>
                    <a:pt x="210" y="64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22" name="Freeform 30">
              <a:extLst>
                <a:ext uri="{FF2B5EF4-FFF2-40B4-BE49-F238E27FC236}">
                  <a16:creationId xmlns:a16="http://schemas.microsoft.com/office/drawing/2014/main" id="{F30FA475-8B91-45FB-835F-AE414F1FBB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413" y="1693070"/>
              <a:ext cx="280880" cy="152400"/>
            </a:xfrm>
            <a:custGeom>
              <a:avLst/>
              <a:gdLst>
                <a:gd name="T0" fmla="*/ 0 w 177"/>
                <a:gd name="T1" fmla="*/ 0 h 97"/>
                <a:gd name="T2" fmla="*/ 280988 w 177"/>
                <a:gd name="T3" fmla="*/ 153988 h 97"/>
                <a:gd name="T4" fmla="*/ 6350 w 177"/>
                <a:gd name="T5" fmla="*/ 115888 h 97"/>
                <a:gd name="T6" fmla="*/ 0 w 177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7" h="97">
                  <a:moveTo>
                    <a:pt x="0" y="0"/>
                  </a:moveTo>
                  <a:lnTo>
                    <a:pt x="177" y="97"/>
                  </a:lnTo>
                  <a:lnTo>
                    <a:pt x="4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23" name="Freeform 31">
              <a:extLst>
                <a:ext uri="{FF2B5EF4-FFF2-40B4-BE49-F238E27FC236}">
                  <a16:creationId xmlns:a16="http://schemas.microsoft.com/office/drawing/2014/main" id="{ABCE7D89-4894-4856-A7AC-40F0B8C750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8131" y="1695450"/>
              <a:ext cx="282976" cy="147638"/>
            </a:xfrm>
            <a:custGeom>
              <a:avLst/>
              <a:gdLst>
                <a:gd name="T0" fmla="*/ 282575 w 178"/>
                <a:gd name="T1" fmla="*/ 0 h 93"/>
                <a:gd name="T2" fmla="*/ 276225 w 178"/>
                <a:gd name="T3" fmla="*/ 112713 h 93"/>
                <a:gd name="T4" fmla="*/ 0 w 178"/>
                <a:gd name="T5" fmla="*/ 147638 h 93"/>
                <a:gd name="T6" fmla="*/ 282575 w 178"/>
                <a:gd name="T7" fmla="*/ 0 h 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8" h="93">
                  <a:moveTo>
                    <a:pt x="178" y="0"/>
                  </a:moveTo>
                  <a:lnTo>
                    <a:pt x="174" y="71"/>
                  </a:lnTo>
                  <a:lnTo>
                    <a:pt x="0" y="9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24" name="Freeform 32">
              <a:extLst>
                <a:ext uri="{FF2B5EF4-FFF2-40B4-BE49-F238E27FC236}">
                  <a16:creationId xmlns:a16="http://schemas.microsoft.com/office/drawing/2014/main" id="{382D163C-0B2C-4360-824B-7EF7D4BE0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9612" y="3048000"/>
              <a:ext cx="2431496" cy="223838"/>
            </a:xfrm>
            <a:custGeom>
              <a:avLst/>
              <a:gdLst>
                <a:gd name="T0" fmla="*/ 2432050 w 1532"/>
                <a:gd name="T1" fmla="*/ 0 h 141"/>
                <a:gd name="T2" fmla="*/ 0 w 1532"/>
                <a:gd name="T3" fmla="*/ 223838 h 141"/>
                <a:gd name="T4" fmla="*/ 2424113 w 1532"/>
                <a:gd name="T5" fmla="*/ 103188 h 141"/>
                <a:gd name="T6" fmla="*/ 2432050 w 1532"/>
                <a:gd name="T7" fmla="*/ 0 h 14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32" h="141">
                  <a:moveTo>
                    <a:pt x="1532" y="0"/>
                  </a:moveTo>
                  <a:lnTo>
                    <a:pt x="0" y="141"/>
                  </a:lnTo>
                  <a:lnTo>
                    <a:pt x="1527" y="65"/>
                  </a:lnTo>
                  <a:lnTo>
                    <a:pt x="1532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25" name="Freeform 33">
              <a:extLst>
                <a:ext uri="{FF2B5EF4-FFF2-40B4-BE49-F238E27FC236}">
                  <a16:creationId xmlns:a16="http://schemas.microsoft.com/office/drawing/2014/main" id="{DB362BE7-3702-4B1E-9CFB-F053F5E0F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8316" y="3048000"/>
              <a:ext cx="2592897" cy="228600"/>
            </a:xfrm>
            <a:custGeom>
              <a:avLst/>
              <a:gdLst>
                <a:gd name="T0" fmla="*/ 0 w 1633"/>
                <a:gd name="T1" fmla="*/ 0 h 144"/>
                <a:gd name="T2" fmla="*/ 2592388 w 1633"/>
                <a:gd name="T3" fmla="*/ 228600 h 144"/>
                <a:gd name="T4" fmla="*/ 7938 w 1633"/>
                <a:gd name="T5" fmla="*/ 96838 h 144"/>
                <a:gd name="T6" fmla="*/ 0 w 1633"/>
                <a:gd name="T7" fmla="*/ 0 h 1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33" h="144">
                  <a:moveTo>
                    <a:pt x="0" y="0"/>
                  </a:moveTo>
                  <a:lnTo>
                    <a:pt x="1633" y="144"/>
                  </a:lnTo>
                  <a:lnTo>
                    <a:pt x="5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209AB12-0227-4429-82CC-C8E9EBB488F7}"/>
              </a:ext>
            </a:extLst>
          </p:cNvPr>
          <p:cNvGrpSpPr/>
          <p:nvPr/>
        </p:nvGrpSpPr>
        <p:grpSpPr>
          <a:xfrm>
            <a:off x="0" y="8439980"/>
            <a:ext cx="13716000" cy="1848367"/>
            <a:chOff x="0" y="8439980"/>
            <a:chExt cx="13716000" cy="1848367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45C386C-E26A-429F-B207-403362E36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9215268"/>
              <a:ext cx="2569128" cy="728832"/>
            </a:xfrm>
            <a:prstGeom prst="rect">
              <a:avLst/>
            </a:prstGeom>
          </p:spPr>
        </p:pic>
        <p:sp>
          <p:nvSpPr>
            <p:cNvPr id="32" name="TextBox 3">
              <a:extLst>
                <a:ext uri="{FF2B5EF4-FFF2-40B4-BE49-F238E27FC236}">
                  <a16:creationId xmlns:a16="http://schemas.microsoft.com/office/drawing/2014/main" id="{CB516CFF-AD2F-4A06-B25B-BBE409860B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0045800"/>
              <a:ext cx="11964026" cy="241200"/>
            </a:xfrm>
            <a:prstGeom prst="rect">
              <a:avLst/>
            </a:prstGeom>
            <a:solidFill>
              <a:srgbClr val="1D2345"/>
            </a:solidFill>
            <a:ln>
              <a:noFill/>
            </a:ln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30204" pitchFamily="34" charset="0"/>
                  <a:ea typeface="+mn-ea"/>
                  <a:cs typeface="+mn-cs"/>
                </a:rPr>
                <a:t>PT. </a:t>
              </a:r>
              <a:r>
                <a:rPr kumimoji="0" lang="en-US" alt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30204" pitchFamily="34" charset="0"/>
                  <a:ea typeface="+mn-ea"/>
                  <a:cs typeface="+mn-cs"/>
                </a:rPr>
                <a:t>Audemars</a:t>
              </a: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30204" pitchFamily="34" charset="0"/>
                  <a:ea typeface="+mn-ea"/>
                  <a:cs typeface="+mn-cs"/>
                </a:rPr>
                <a:t> Indonesia, 2021</a:t>
              </a:r>
            </a:p>
          </p:txBody>
        </p:sp>
        <p:sp>
          <p:nvSpPr>
            <p:cNvPr id="33" name="Freeform 3">
              <a:extLst>
                <a:ext uri="{FF2B5EF4-FFF2-40B4-BE49-F238E27FC236}">
                  <a16:creationId xmlns:a16="http://schemas.microsoft.com/office/drawing/2014/main" id="{3B75DD9E-FD04-4EA7-8F7F-3703B4254D8E}"/>
                </a:ext>
              </a:extLst>
            </p:cNvPr>
            <p:cNvSpPr/>
            <p:nvPr/>
          </p:nvSpPr>
          <p:spPr>
            <a:xfrm rot="5400000">
              <a:off x="11945651" y="10064753"/>
              <a:ext cx="241968" cy="205219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2242"/>
            </a:solidFill>
            <a:ln>
              <a:noFill/>
              <a:prstDash val="sysDash"/>
            </a:ln>
          </p:spPr>
          <p:txBody>
            <a:bodyPr/>
            <a:lstStyle/>
            <a:p>
              <a:endParaRPr lang="en-US" sz="1350" dirty="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832A9DC-7A07-4922-8148-51BD5DD8DFB6}"/>
                </a:ext>
              </a:extLst>
            </p:cNvPr>
            <p:cNvGrpSpPr/>
            <p:nvPr/>
          </p:nvGrpSpPr>
          <p:grpSpPr>
            <a:xfrm>
              <a:off x="12192000" y="8439980"/>
              <a:ext cx="1524000" cy="1847020"/>
              <a:chOff x="761999" y="8350580"/>
              <a:chExt cx="672958" cy="815595"/>
            </a:xfrm>
          </p:grpSpPr>
          <p:grpSp>
            <p:nvGrpSpPr>
              <p:cNvPr id="35" name="Group 2">
                <a:extLst>
                  <a:ext uri="{FF2B5EF4-FFF2-40B4-BE49-F238E27FC236}">
                    <a16:creationId xmlns:a16="http://schemas.microsoft.com/office/drawing/2014/main" id="{2A1655E9-215F-4CD2-A6C7-AF411F71E2FE}"/>
                  </a:ext>
                </a:extLst>
              </p:cNvPr>
              <p:cNvGrpSpPr>
                <a:grpSpLocks/>
              </p:cNvGrpSpPr>
              <p:nvPr/>
            </p:nvGrpSpPr>
            <p:grpSpPr>
              <a:xfrm rot="16200000">
                <a:off x="695424" y="8426644"/>
                <a:ext cx="806106" cy="672955"/>
                <a:chOff x="0" y="-1060605"/>
                <a:chExt cx="6350000" cy="6339840"/>
              </a:xfrm>
              <a:solidFill>
                <a:srgbClr val="1D2345"/>
              </a:solidFill>
            </p:grpSpPr>
            <p:sp>
              <p:nvSpPr>
                <p:cNvPr id="43" name="Freeform 3">
                  <a:extLst>
                    <a:ext uri="{FF2B5EF4-FFF2-40B4-BE49-F238E27FC236}">
                      <a16:creationId xmlns:a16="http://schemas.microsoft.com/office/drawing/2014/main" id="{EB6221FC-36C9-4046-B125-844FB0F73F51}"/>
                    </a:ext>
                  </a:extLst>
                </p:cNvPr>
                <p:cNvSpPr/>
                <p:nvPr/>
              </p:nvSpPr>
              <p:spPr>
                <a:xfrm>
                  <a:off x="0" y="-1060605"/>
                  <a:ext cx="6350000" cy="6339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  <a:prstDash val="sysDash"/>
                </a:ln>
              </p:spPr>
              <p:txBody>
                <a:bodyPr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36" name="Group 2">
                <a:extLst>
                  <a:ext uri="{FF2B5EF4-FFF2-40B4-BE49-F238E27FC236}">
                    <a16:creationId xmlns:a16="http://schemas.microsoft.com/office/drawing/2014/main" id="{D3FE8369-05BD-469B-B1F3-20BE5BB859D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6200000">
                <a:off x="1037802" y="8827930"/>
                <a:ext cx="259106" cy="201333"/>
                <a:chOff x="0" y="-1060605"/>
                <a:chExt cx="6350000" cy="6339840"/>
              </a:xfrm>
              <a:solidFill>
                <a:schemeClr val="bg1"/>
              </a:solidFill>
            </p:grpSpPr>
            <p:sp>
              <p:nvSpPr>
                <p:cNvPr id="42" name="Freeform 3">
                  <a:extLst>
                    <a:ext uri="{FF2B5EF4-FFF2-40B4-BE49-F238E27FC236}">
                      <a16:creationId xmlns:a16="http://schemas.microsoft.com/office/drawing/2014/main" id="{4B2B1F08-86AC-4E6B-B84F-5A3293D5A788}"/>
                    </a:ext>
                  </a:extLst>
                </p:cNvPr>
                <p:cNvSpPr/>
                <p:nvPr/>
              </p:nvSpPr>
              <p:spPr>
                <a:xfrm>
                  <a:off x="0" y="-1060605"/>
                  <a:ext cx="6350000" cy="6339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  <a:prstDash val="sysDash"/>
                </a:ln>
              </p:spPr>
              <p:txBody>
                <a:bodyPr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37" name="Group 2">
                <a:extLst>
                  <a:ext uri="{FF2B5EF4-FFF2-40B4-BE49-F238E27FC236}">
                    <a16:creationId xmlns:a16="http://schemas.microsoft.com/office/drawing/2014/main" id="{BDF42528-66A2-466F-B53A-92A57E2C244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6200000">
                <a:off x="948579" y="8947369"/>
                <a:ext cx="234085" cy="203470"/>
                <a:chOff x="-68524" y="-1367811"/>
                <a:chExt cx="6261752" cy="6407154"/>
              </a:xfrm>
              <a:solidFill>
                <a:schemeClr val="bg1"/>
              </a:solidFill>
            </p:grpSpPr>
            <p:sp>
              <p:nvSpPr>
                <p:cNvPr id="41" name="Freeform 3">
                  <a:extLst>
                    <a:ext uri="{FF2B5EF4-FFF2-40B4-BE49-F238E27FC236}">
                      <a16:creationId xmlns:a16="http://schemas.microsoft.com/office/drawing/2014/main" id="{AE3217B9-BAC3-4D9E-AD6D-CCD085261240}"/>
                    </a:ext>
                  </a:extLst>
                </p:cNvPr>
                <p:cNvSpPr/>
                <p:nvPr/>
              </p:nvSpPr>
              <p:spPr>
                <a:xfrm>
                  <a:off x="-68524" y="-1367811"/>
                  <a:ext cx="6261752" cy="6407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  <a:prstDash val="sysDash"/>
                </a:ln>
              </p:spPr>
              <p:txBody>
                <a:bodyPr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38" name="Group 2">
                <a:extLst>
                  <a:ext uri="{FF2B5EF4-FFF2-40B4-BE49-F238E27FC236}">
                    <a16:creationId xmlns:a16="http://schemas.microsoft.com/office/drawing/2014/main" id="{A2EDDB31-3894-4557-B1D0-CF86306D318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6200000">
                <a:off x="1068623" y="9067414"/>
                <a:ext cx="106846" cy="90619"/>
                <a:chOff x="-69613" y="-1593535"/>
                <a:chExt cx="6350000" cy="6339840"/>
              </a:xfrm>
              <a:solidFill>
                <a:srgbClr val="1C2242"/>
              </a:solidFill>
            </p:grpSpPr>
            <p:sp>
              <p:nvSpPr>
                <p:cNvPr id="40" name="Freeform 3">
                  <a:extLst>
                    <a:ext uri="{FF2B5EF4-FFF2-40B4-BE49-F238E27FC236}">
                      <a16:creationId xmlns:a16="http://schemas.microsoft.com/office/drawing/2014/main" id="{3B482697-4BE1-4B3B-9DB6-3C8814C3CC09}"/>
                    </a:ext>
                  </a:extLst>
                </p:cNvPr>
                <p:cNvSpPr/>
                <p:nvPr/>
              </p:nvSpPr>
              <p:spPr>
                <a:xfrm>
                  <a:off x="-69613" y="-1593535"/>
                  <a:ext cx="6350000" cy="6339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  <a:prstDash val="sysDash"/>
                </a:ln>
              </p:spPr>
              <p:txBody>
                <a:bodyPr/>
                <a:lstStyle/>
                <a:p>
                  <a:endParaRPr lang="en-US" sz="1350" dirty="0"/>
                </a:p>
              </p:txBody>
            </p:sp>
          </p:grpSp>
          <p:sp>
            <p:nvSpPr>
              <p:cNvPr id="39" name="Freeform 3">
                <a:extLst>
                  <a:ext uri="{FF2B5EF4-FFF2-40B4-BE49-F238E27FC236}">
                    <a16:creationId xmlns:a16="http://schemas.microsoft.com/office/drawing/2014/main" id="{215F53C6-B435-4CB7-AD2A-E461C6C87091}"/>
                  </a:ext>
                </a:extLst>
              </p:cNvPr>
              <p:cNvSpPr/>
              <p:nvPr/>
            </p:nvSpPr>
            <p:spPr>
              <a:xfrm rot="16200000">
                <a:off x="1197527" y="8372256"/>
                <a:ext cx="259106" cy="2157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  <a:prstDash val="sysDash"/>
              </a:ln>
            </p:spPr>
            <p:txBody>
              <a:bodyPr/>
              <a:lstStyle/>
              <a:p>
                <a:endParaRPr lang="en-US" sz="1350" dirty="0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0917AB4-9289-4C75-A0C9-457FA5E608EE}"/>
              </a:ext>
            </a:extLst>
          </p:cNvPr>
          <p:cNvGrpSpPr/>
          <p:nvPr/>
        </p:nvGrpSpPr>
        <p:grpSpPr>
          <a:xfrm>
            <a:off x="228600" y="1028700"/>
            <a:ext cx="11446014" cy="124562"/>
            <a:chOff x="4348510" y="523450"/>
            <a:chExt cx="9367490" cy="138025"/>
          </a:xfrm>
        </p:grpSpPr>
        <p:sp>
          <p:nvSpPr>
            <p:cNvPr id="50" name="AutoShape 7">
              <a:extLst>
                <a:ext uri="{FF2B5EF4-FFF2-40B4-BE49-F238E27FC236}">
                  <a16:creationId xmlns:a16="http://schemas.microsoft.com/office/drawing/2014/main" id="{70CA2971-B2B1-44BD-9FFB-7A8778CEA307}"/>
                </a:ext>
              </a:extLst>
            </p:cNvPr>
            <p:cNvSpPr/>
            <p:nvPr/>
          </p:nvSpPr>
          <p:spPr>
            <a:xfrm>
              <a:off x="4348510" y="523450"/>
              <a:ext cx="9367490" cy="46028"/>
            </a:xfrm>
            <a:prstGeom prst="rect">
              <a:avLst/>
            </a:prstGeom>
            <a:solidFill>
              <a:srgbClr val="1D2345"/>
            </a:solidFill>
          </p:spPr>
        </p:sp>
        <p:sp>
          <p:nvSpPr>
            <p:cNvPr id="51" name="AutoShape 7">
              <a:extLst>
                <a:ext uri="{FF2B5EF4-FFF2-40B4-BE49-F238E27FC236}">
                  <a16:creationId xmlns:a16="http://schemas.microsoft.com/office/drawing/2014/main" id="{01ABAECF-7681-4D3E-BF65-E5271251B27E}"/>
                </a:ext>
              </a:extLst>
            </p:cNvPr>
            <p:cNvSpPr/>
            <p:nvPr/>
          </p:nvSpPr>
          <p:spPr>
            <a:xfrm>
              <a:off x="4348510" y="569478"/>
              <a:ext cx="9367490" cy="46028"/>
            </a:xfrm>
            <a:prstGeom prst="rect">
              <a:avLst/>
            </a:prstGeom>
            <a:solidFill>
              <a:srgbClr val="F29801"/>
            </a:solidFill>
          </p:spPr>
        </p:sp>
        <p:sp>
          <p:nvSpPr>
            <p:cNvPr id="52" name="AutoShape 7">
              <a:extLst>
                <a:ext uri="{FF2B5EF4-FFF2-40B4-BE49-F238E27FC236}">
                  <a16:creationId xmlns:a16="http://schemas.microsoft.com/office/drawing/2014/main" id="{ED54225F-B918-40E7-A916-0A2D466D0036}"/>
                </a:ext>
              </a:extLst>
            </p:cNvPr>
            <p:cNvSpPr/>
            <p:nvPr/>
          </p:nvSpPr>
          <p:spPr>
            <a:xfrm>
              <a:off x="4348510" y="615447"/>
              <a:ext cx="9367490" cy="46028"/>
            </a:xfrm>
            <a:prstGeom prst="rect">
              <a:avLst/>
            </a:prstGeom>
            <a:solidFill>
              <a:srgbClr val="1C2242"/>
            </a:solidFill>
          </p:spPr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587C5BAD-E6E3-407B-B4CA-A0EA2A385E96}"/>
              </a:ext>
            </a:extLst>
          </p:cNvPr>
          <p:cNvSpPr txBox="1"/>
          <p:nvPr/>
        </p:nvSpPr>
        <p:spPr>
          <a:xfrm>
            <a:off x="259080" y="1356430"/>
            <a:ext cx="6941820" cy="1711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">
              <a:lnSpc>
                <a:spcPct val="107000"/>
              </a:lnSpc>
              <a:spcBef>
                <a:spcPts val="280"/>
              </a:spcBef>
              <a:spcAft>
                <a:spcPts val="800"/>
              </a:spcAft>
            </a:pPr>
            <a:r>
              <a:rPr lang="en-US" sz="2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INSTALASI</a:t>
            </a:r>
            <a:r>
              <a:rPr lang="en-US" sz="2800" b="1" kern="1200" spc="-6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kern="1200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FLANGE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890">
              <a:lnSpc>
                <a:spcPct val="107000"/>
              </a:lnSpc>
              <a:spcBef>
                <a:spcPts val="195"/>
              </a:spcBef>
              <a:spcAft>
                <a:spcPts val="800"/>
              </a:spcAft>
            </a:pPr>
            <a:r>
              <a:rPr lang="en-US" sz="2800" b="1" kern="1200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800" b="1" kern="1200" spc="2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sz="2800" b="1" kern="1200" spc="-2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kern="1200" spc="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800" b="1" kern="1200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 4</a:t>
            </a:r>
            <a:r>
              <a:rPr lang="en-US" sz="2800" b="1" kern="1200" spc="-7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kern="1200" spc="2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kern="1200" spc="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800" b="1" kern="1200" spc="-2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2800" b="1" kern="1200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2800" b="1" kern="1200" spc="-3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kern="1200" spc="-2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2800" b="1" kern="1200" spc="2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800" b="1" kern="1200" spc="-2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kern="1200" spc="-3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  <a:r>
              <a:rPr lang="en-US" sz="2800" b="1" kern="1200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890">
              <a:lnSpc>
                <a:spcPct val="107000"/>
              </a:lnSpc>
              <a:spcBef>
                <a:spcPts val="190"/>
              </a:spcBef>
              <a:spcAft>
                <a:spcPts val="800"/>
              </a:spcAft>
            </a:pPr>
            <a:r>
              <a:rPr lang="en-US" sz="2800" b="1" kern="1200" spc="5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Ansi</a:t>
            </a:r>
            <a:r>
              <a:rPr lang="en-US" sz="2800" b="1" kern="1200" spc="-4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kern="1200" spc="-2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#300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B41FAD4-2E59-4E9D-9983-4FCEF2F3E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060283"/>
              </p:ext>
            </p:extLst>
          </p:nvPr>
        </p:nvGraphicFramePr>
        <p:xfrm>
          <a:off x="288988" y="3210598"/>
          <a:ext cx="12460950" cy="10972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68464">
                  <a:extLst>
                    <a:ext uri="{9D8B030D-6E8A-4147-A177-3AD203B41FA5}">
                      <a16:colId xmlns:a16="http://schemas.microsoft.com/office/drawing/2014/main" val="2085049883"/>
                    </a:ext>
                  </a:extLst>
                </a:gridCol>
                <a:gridCol w="985628">
                  <a:extLst>
                    <a:ext uri="{9D8B030D-6E8A-4147-A177-3AD203B41FA5}">
                      <a16:colId xmlns:a16="http://schemas.microsoft.com/office/drawing/2014/main" val="1995649374"/>
                    </a:ext>
                  </a:extLst>
                </a:gridCol>
                <a:gridCol w="10106858">
                  <a:extLst>
                    <a:ext uri="{9D8B030D-6E8A-4147-A177-3AD203B41FA5}">
                      <a16:colId xmlns:a16="http://schemas.microsoft.com/office/drawing/2014/main" val="186691519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88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Unit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88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Lokasi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88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34537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Flange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88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</a:rPr>
                        <a:t>16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88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</a:rPr>
                        <a:t>#79, #73, #85, #81, #42, #45, #14, #74, #84, #80, #83, #43, #14 / #12, #20, #27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88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0678918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F66720D7-DAD6-48F9-A8EE-A82A3237D744}"/>
              </a:ext>
            </a:extLst>
          </p:cNvPr>
          <p:cNvSpPr txBox="1"/>
          <p:nvPr/>
        </p:nvSpPr>
        <p:spPr>
          <a:xfrm>
            <a:off x="182880" y="4307878"/>
            <a:ext cx="8808720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">
              <a:lnSpc>
                <a:spcPct val="107000"/>
              </a:lnSpc>
              <a:spcAft>
                <a:spcPts val="800"/>
              </a:spcAft>
            </a:pPr>
            <a:r>
              <a:rPr lang="en-US" sz="2000" kern="1200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Note</a:t>
            </a:r>
            <a:r>
              <a:rPr lang="en-US" sz="2000" kern="1200" spc="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</a:t>
            </a:r>
            <a:r>
              <a:rPr lang="en-US" sz="2000" kern="1200" spc="-3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kern="1200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</a:t>
            </a:r>
            <a:r>
              <a:rPr lang="en-US" sz="2000" kern="1200" spc="1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kern="1200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install</a:t>
            </a:r>
            <a:r>
              <a:rPr lang="en-US" sz="2000" kern="1200" spc="1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US" sz="2000" kern="1200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flange</a:t>
            </a:r>
            <a:r>
              <a:rPr lang="en-US" sz="2000" kern="1200" spc="1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kern="1200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connectivity</a:t>
            </a:r>
            <a:r>
              <a:rPr lang="en-US" sz="2000" kern="1200" spc="-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kern="1200" spc="3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flowline, </a:t>
            </a:r>
            <a:r>
              <a:rPr lang="en-US" sz="2000" kern="1200" spc="3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2000" kern="1200" spc="3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kern="1200" spc="3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isolasi</a:t>
            </a:r>
            <a:r>
              <a:rPr lang="en-US" sz="2000" kern="1200" spc="3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kern="1200" spc="3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arus</a:t>
            </a:r>
            <a:r>
              <a:rPr lang="en-US" sz="2000" kern="1200" spc="3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kern="1200" spc="3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listrik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F63040-849A-4C16-A0E9-693DA786E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" y="4709126"/>
            <a:ext cx="12192000" cy="393957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AB0C713-4E2E-41F8-A84C-E978A80BE8B2}"/>
              </a:ext>
            </a:extLst>
          </p:cNvPr>
          <p:cNvSpPr txBox="1"/>
          <p:nvPr/>
        </p:nvSpPr>
        <p:spPr>
          <a:xfrm>
            <a:off x="3387090" y="8649197"/>
            <a:ext cx="6941820" cy="532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" algn="ctr">
              <a:lnSpc>
                <a:spcPct val="107000"/>
              </a:lnSpc>
              <a:spcAft>
                <a:spcPts val="800"/>
              </a:spcAft>
            </a:pPr>
            <a:r>
              <a:rPr lang="en-US" sz="2800" b="1" kern="1200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Fiber flange di </a:t>
            </a:r>
            <a:r>
              <a:rPr lang="en-US" sz="2800" b="1" kern="1200" spc="15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sumur</a:t>
            </a:r>
            <a:r>
              <a:rPr lang="en-US" sz="2800" b="1" kern="1200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kern="1200" spc="15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btg</a:t>
            </a:r>
            <a:r>
              <a:rPr lang="en-US" sz="2800" b="1" kern="1200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12</a:t>
            </a:r>
            <a:endParaRPr lang="en-US" sz="2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89CBEA-B5D9-40D8-9E7E-8310EBDBC52F}"/>
              </a:ext>
            </a:extLst>
          </p:cNvPr>
          <p:cNvSpPr/>
          <p:nvPr/>
        </p:nvSpPr>
        <p:spPr>
          <a:xfrm>
            <a:off x="3886200" y="6743700"/>
            <a:ext cx="2438400" cy="17177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680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6">
            <a:extLst>
              <a:ext uri="{FF2B5EF4-FFF2-40B4-BE49-F238E27FC236}">
                <a16:creationId xmlns:a16="http://schemas.microsoft.com/office/drawing/2014/main" id="{B6A7F1F2-8B3A-46EB-B439-7B2F1D31C2E3}"/>
              </a:ext>
            </a:extLst>
          </p:cNvPr>
          <p:cNvSpPr txBox="1"/>
          <p:nvPr/>
        </p:nvSpPr>
        <p:spPr>
          <a:xfrm>
            <a:off x="423606" y="131462"/>
            <a:ext cx="9634794" cy="823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50"/>
              </a:lnSpc>
            </a:pPr>
            <a:r>
              <a:rPr lang="en-US" sz="5000" b="1" spc="281" dirty="0">
                <a:solidFill>
                  <a:srgbClr val="002060"/>
                </a:solidFill>
                <a:latin typeface="+mj-lt"/>
              </a:rPr>
              <a:t>PENGAMBILAN DATA BASELINE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4152E29-2B7B-4F39-A2D4-8863A7861208}"/>
              </a:ext>
            </a:extLst>
          </p:cNvPr>
          <p:cNvGrpSpPr/>
          <p:nvPr/>
        </p:nvGrpSpPr>
        <p:grpSpPr>
          <a:xfrm>
            <a:off x="0" y="8439980"/>
            <a:ext cx="13716000" cy="1848367"/>
            <a:chOff x="0" y="8439980"/>
            <a:chExt cx="13716000" cy="184836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6A00BBC-DC04-4305-9326-8C3499233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9215268"/>
              <a:ext cx="2569128" cy="728832"/>
            </a:xfrm>
            <a:prstGeom prst="rect">
              <a:avLst/>
            </a:prstGeom>
          </p:spPr>
        </p:pic>
        <p:sp>
          <p:nvSpPr>
            <p:cNvPr id="13" name="TextBox 3">
              <a:extLst>
                <a:ext uri="{FF2B5EF4-FFF2-40B4-BE49-F238E27FC236}">
                  <a16:creationId xmlns:a16="http://schemas.microsoft.com/office/drawing/2014/main" id="{882CE01C-3F92-4347-ADC2-F105979842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0045800"/>
              <a:ext cx="11964026" cy="241200"/>
            </a:xfrm>
            <a:prstGeom prst="rect">
              <a:avLst/>
            </a:prstGeom>
            <a:solidFill>
              <a:srgbClr val="1D2345"/>
            </a:solidFill>
            <a:ln>
              <a:noFill/>
            </a:ln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30204" pitchFamily="34" charset="0"/>
                  <a:ea typeface="+mn-ea"/>
                  <a:cs typeface="+mn-cs"/>
                </a:rPr>
                <a:t>PT. </a:t>
              </a:r>
              <a:r>
                <a:rPr kumimoji="0" lang="en-US" alt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30204" pitchFamily="34" charset="0"/>
                  <a:ea typeface="+mn-ea"/>
                  <a:cs typeface="+mn-cs"/>
                </a:rPr>
                <a:t>Audemars</a:t>
              </a: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30204" pitchFamily="34" charset="0"/>
                  <a:ea typeface="+mn-ea"/>
                  <a:cs typeface="+mn-cs"/>
                </a:rPr>
                <a:t> Indonesia, 2021</a:t>
              </a:r>
            </a:p>
          </p:txBody>
        </p:sp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859D9D22-86E5-46D8-B355-7AD0D9315561}"/>
                </a:ext>
              </a:extLst>
            </p:cNvPr>
            <p:cNvSpPr/>
            <p:nvPr/>
          </p:nvSpPr>
          <p:spPr>
            <a:xfrm rot="5400000">
              <a:off x="11945651" y="10064753"/>
              <a:ext cx="241968" cy="205219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2242"/>
            </a:solidFill>
            <a:ln>
              <a:noFill/>
              <a:prstDash val="sysDash"/>
            </a:ln>
          </p:spPr>
          <p:txBody>
            <a:bodyPr/>
            <a:lstStyle/>
            <a:p>
              <a:endParaRPr lang="en-US" sz="1350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D2ECC02-D708-466F-A1E9-5AA3EEB38860}"/>
                </a:ext>
              </a:extLst>
            </p:cNvPr>
            <p:cNvGrpSpPr/>
            <p:nvPr/>
          </p:nvGrpSpPr>
          <p:grpSpPr>
            <a:xfrm>
              <a:off x="12192000" y="8439980"/>
              <a:ext cx="1524000" cy="1847020"/>
              <a:chOff x="761999" y="8350580"/>
              <a:chExt cx="672958" cy="815595"/>
            </a:xfrm>
          </p:grpSpPr>
          <p:grpSp>
            <p:nvGrpSpPr>
              <p:cNvPr id="16" name="Group 2">
                <a:extLst>
                  <a:ext uri="{FF2B5EF4-FFF2-40B4-BE49-F238E27FC236}">
                    <a16:creationId xmlns:a16="http://schemas.microsoft.com/office/drawing/2014/main" id="{642D484C-3734-4489-935B-87FA30323E8A}"/>
                  </a:ext>
                </a:extLst>
              </p:cNvPr>
              <p:cNvGrpSpPr>
                <a:grpSpLocks/>
              </p:cNvGrpSpPr>
              <p:nvPr/>
            </p:nvGrpSpPr>
            <p:grpSpPr>
              <a:xfrm rot="16200000">
                <a:off x="695424" y="8426644"/>
                <a:ext cx="806106" cy="672955"/>
                <a:chOff x="0" y="-1060605"/>
                <a:chExt cx="6350000" cy="6339840"/>
              </a:xfrm>
              <a:solidFill>
                <a:srgbClr val="1D2345"/>
              </a:solidFill>
            </p:grpSpPr>
            <p:sp>
              <p:nvSpPr>
                <p:cNvPr id="31" name="Freeform 3">
                  <a:extLst>
                    <a:ext uri="{FF2B5EF4-FFF2-40B4-BE49-F238E27FC236}">
                      <a16:creationId xmlns:a16="http://schemas.microsoft.com/office/drawing/2014/main" id="{951BE79F-990A-48C6-AADD-85AD04508883}"/>
                    </a:ext>
                  </a:extLst>
                </p:cNvPr>
                <p:cNvSpPr/>
                <p:nvPr/>
              </p:nvSpPr>
              <p:spPr>
                <a:xfrm>
                  <a:off x="0" y="-1060605"/>
                  <a:ext cx="6350000" cy="6339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  <a:prstDash val="sysDash"/>
                </a:ln>
              </p:spPr>
              <p:txBody>
                <a:bodyPr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24" name="Group 2">
                <a:extLst>
                  <a:ext uri="{FF2B5EF4-FFF2-40B4-BE49-F238E27FC236}">
                    <a16:creationId xmlns:a16="http://schemas.microsoft.com/office/drawing/2014/main" id="{606F5410-75F5-4E87-B768-4ADB859E9BD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6200000">
                <a:off x="1037802" y="8827930"/>
                <a:ext cx="259106" cy="201333"/>
                <a:chOff x="0" y="-1060605"/>
                <a:chExt cx="6350000" cy="6339840"/>
              </a:xfrm>
              <a:solidFill>
                <a:schemeClr val="bg1"/>
              </a:solidFill>
            </p:grpSpPr>
            <p:sp>
              <p:nvSpPr>
                <p:cNvPr id="30" name="Freeform 3">
                  <a:extLst>
                    <a:ext uri="{FF2B5EF4-FFF2-40B4-BE49-F238E27FC236}">
                      <a16:creationId xmlns:a16="http://schemas.microsoft.com/office/drawing/2014/main" id="{6893FC67-05CD-483E-A392-CFE0324DA21E}"/>
                    </a:ext>
                  </a:extLst>
                </p:cNvPr>
                <p:cNvSpPr/>
                <p:nvPr/>
              </p:nvSpPr>
              <p:spPr>
                <a:xfrm>
                  <a:off x="0" y="-1060605"/>
                  <a:ext cx="6350000" cy="6339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  <a:prstDash val="sysDash"/>
                </a:ln>
              </p:spPr>
              <p:txBody>
                <a:bodyPr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25" name="Group 2">
                <a:extLst>
                  <a:ext uri="{FF2B5EF4-FFF2-40B4-BE49-F238E27FC236}">
                    <a16:creationId xmlns:a16="http://schemas.microsoft.com/office/drawing/2014/main" id="{1B30A81B-12BD-4862-9C02-C295CBAB753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6200000">
                <a:off x="948579" y="8947369"/>
                <a:ext cx="234085" cy="203470"/>
                <a:chOff x="-68524" y="-1367811"/>
                <a:chExt cx="6261752" cy="6407154"/>
              </a:xfrm>
              <a:solidFill>
                <a:schemeClr val="bg1"/>
              </a:solidFill>
            </p:grpSpPr>
            <p:sp>
              <p:nvSpPr>
                <p:cNvPr id="29" name="Freeform 3">
                  <a:extLst>
                    <a:ext uri="{FF2B5EF4-FFF2-40B4-BE49-F238E27FC236}">
                      <a16:creationId xmlns:a16="http://schemas.microsoft.com/office/drawing/2014/main" id="{E0E4C031-F869-4601-9D44-A49FB51935BE}"/>
                    </a:ext>
                  </a:extLst>
                </p:cNvPr>
                <p:cNvSpPr/>
                <p:nvPr/>
              </p:nvSpPr>
              <p:spPr>
                <a:xfrm>
                  <a:off x="-68524" y="-1367811"/>
                  <a:ext cx="6261752" cy="6407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  <a:prstDash val="sysDash"/>
                </a:ln>
              </p:spPr>
              <p:txBody>
                <a:bodyPr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26" name="Group 2">
                <a:extLst>
                  <a:ext uri="{FF2B5EF4-FFF2-40B4-BE49-F238E27FC236}">
                    <a16:creationId xmlns:a16="http://schemas.microsoft.com/office/drawing/2014/main" id="{8A42FBCA-85A2-40F5-9B84-552B9360108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6200000">
                <a:off x="1068623" y="9067414"/>
                <a:ext cx="106846" cy="90619"/>
                <a:chOff x="-69613" y="-1593535"/>
                <a:chExt cx="6350000" cy="6339840"/>
              </a:xfrm>
              <a:solidFill>
                <a:srgbClr val="1C2242"/>
              </a:solidFill>
            </p:grpSpPr>
            <p:sp>
              <p:nvSpPr>
                <p:cNvPr id="28" name="Freeform 3">
                  <a:extLst>
                    <a:ext uri="{FF2B5EF4-FFF2-40B4-BE49-F238E27FC236}">
                      <a16:creationId xmlns:a16="http://schemas.microsoft.com/office/drawing/2014/main" id="{915400A6-A2D2-4665-9675-B712DDF5EBA6}"/>
                    </a:ext>
                  </a:extLst>
                </p:cNvPr>
                <p:cNvSpPr/>
                <p:nvPr/>
              </p:nvSpPr>
              <p:spPr>
                <a:xfrm>
                  <a:off x="-69613" y="-1593535"/>
                  <a:ext cx="6350000" cy="6339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  <a:prstDash val="sysDash"/>
                </a:ln>
              </p:spPr>
              <p:txBody>
                <a:bodyPr/>
                <a:lstStyle/>
                <a:p>
                  <a:endParaRPr lang="en-US" sz="1350" dirty="0"/>
                </a:p>
              </p:txBody>
            </p:sp>
          </p:grpSp>
          <p:sp>
            <p:nvSpPr>
              <p:cNvPr id="27" name="Freeform 3">
                <a:extLst>
                  <a:ext uri="{FF2B5EF4-FFF2-40B4-BE49-F238E27FC236}">
                    <a16:creationId xmlns:a16="http://schemas.microsoft.com/office/drawing/2014/main" id="{FC08AFFF-B89D-4A4C-83AB-09641F3FC203}"/>
                  </a:ext>
                </a:extLst>
              </p:cNvPr>
              <p:cNvSpPr/>
              <p:nvPr/>
            </p:nvSpPr>
            <p:spPr>
              <a:xfrm rot="16200000">
                <a:off x="1197527" y="8372256"/>
                <a:ext cx="259106" cy="2157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  <a:prstDash val="sysDash"/>
              </a:ln>
            </p:spPr>
            <p:txBody>
              <a:bodyPr/>
              <a:lstStyle/>
              <a:p>
                <a:endParaRPr lang="en-US" sz="1350" dirty="0"/>
              </a:p>
            </p:txBody>
          </p:sp>
        </p:grpSp>
      </p:grpSp>
      <p:grpSp>
        <p:nvGrpSpPr>
          <p:cNvPr id="32" name="Group 8">
            <a:extLst>
              <a:ext uri="{FF2B5EF4-FFF2-40B4-BE49-F238E27FC236}">
                <a16:creationId xmlns:a16="http://schemas.microsoft.com/office/drawing/2014/main" id="{620EBF5B-3E80-4102-A53A-585EA353399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734800" y="146843"/>
            <a:ext cx="1983706" cy="942790"/>
            <a:chOff x="5789612" y="304800"/>
            <a:chExt cx="5181601" cy="29718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9C8CE13B-A6BC-4C68-B8D2-F7891BA158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66402" y="1981200"/>
              <a:ext cx="3091772" cy="535782"/>
            </a:xfrm>
            <a:custGeom>
              <a:avLst/>
              <a:gdLst>
                <a:gd name="T0" fmla="*/ 103 w 3913"/>
                <a:gd name="T1" fmla="*/ 507 h 545"/>
                <a:gd name="T2" fmla="*/ 38 w 3913"/>
                <a:gd name="T3" fmla="*/ 504 h 545"/>
                <a:gd name="T4" fmla="*/ 451 w 3913"/>
                <a:gd name="T5" fmla="*/ 501 h 545"/>
                <a:gd name="T6" fmla="*/ 349 w 3913"/>
                <a:gd name="T7" fmla="*/ 508 h 545"/>
                <a:gd name="T8" fmla="*/ 228 w 3913"/>
                <a:gd name="T9" fmla="*/ 119 h 545"/>
                <a:gd name="T10" fmla="*/ 1005 w 3913"/>
                <a:gd name="T11" fmla="*/ 11 h 545"/>
                <a:gd name="T12" fmla="*/ 938 w 3913"/>
                <a:gd name="T13" fmla="*/ 318 h 545"/>
                <a:gd name="T14" fmla="*/ 586 w 3913"/>
                <a:gd name="T15" fmla="*/ 436 h 545"/>
                <a:gd name="T16" fmla="*/ 507 w 3913"/>
                <a:gd name="T17" fmla="*/ 26 h 545"/>
                <a:gd name="T18" fmla="*/ 650 w 3913"/>
                <a:gd name="T19" fmla="*/ 46 h 545"/>
                <a:gd name="T20" fmla="*/ 702 w 3913"/>
                <a:gd name="T21" fmla="*/ 498 h 545"/>
                <a:gd name="T22" fmla="*/ 907 w 3913"/>
                <a:gd name="T23" fmla="*/ 104 h 545"/>
                <a:gd name="T24" fmla="*/ 1025 w 3913"/>
                <a:gd name="T25" fmla="*/ 519 h 545"/>
                <a:gd name="T26" fmla="*/ 1082 w 3913"/>
                <a:gd name="T27" fmla="*/ 43 h 545"/>
                <a:gd name="T28" fmla="*/ 1374 w 3913"/>
                <a:gd name="T29" fmla="*/ 38 h 545"/>
                <a:gd name="T30" fmla="*/ 1025 w 3913"/>
                <a:gd name="T31" fmla="*/ 533 h 545"/>
                <a:gd name="T32" fmla="*/ 1364 w 3913"/>
                <a:gd name="T33" fmla="*/ 103 h 545"/>
                <a:gd name="T34" fmla="*/ 1669 w 3913"/>
                <a:gd name="T35" fmla="*/ 246 h 545"/>
                <a:gd name="T36" fmla="*/ 1858 w 3913"/>
                <a:gd name="T37" fmla="*/ 352 h 545"/>
                <a:gd name="T38" fmla="*/ 1669 w 3913"/>
                <a:gd name="T39" fmla="*/ 274 h 545"/>
                <a:gd name="T40" fmla="*/ 1787 w 3913"/>
                <a:gd name="T41" fmla="*/ 505 h 545"/>
                <a:gd name="T42" fmla="*/ 1896 w 3913"/>
                <a:gd name="T43" fmla="*/ 533 h 545"/>
                <a:gd name="T44" fmla="*/ 1599 w 3913"/>
                <a:gd name="T45" fmla="*/ 491 h 545"/>
                <a:gd name="T46" fmla="*/ 1536 w 3913"/>
                <a:gd name="T47" fmla="*/ 26 h 545"/>
                <a:gd name="T48" fmla="*/ 1872 w 3913"/>
                <a:gd name="T49" fmla="*/ 69 h 545"/>
                <a:gd name="T50" fmla="*/ 2061 w 3913"/>
                <a:gd name="T51" fmla="*/ 94 h 545"/>
                <a:gd name="T52" fmla="*/ 2127 w 3913"/>
                <a:gd name="T53" fmla="*/ 533 h 545"/>
                <a:gd name="T54" fmla="*/ 2030 w 3913"/>
                <a:gd name="T55" fmla="*/ 443 h 545"/>
                <a:gd name="T56" fmla="*/ 1964 w 3913"/>
                <a:gd name="T57" fmla="*/ 11 h 545"/>
                <a:gd name="T58" fmla="*/ 2565 w 3913"/>
                <a:gd name="T59" fmla="*/ 26 h 545"/>
                <a:gd name="T60" fmla="*/ 2508 w 3913"/>
                <a:gd name="T61" fmla="*/ 503 h 545"/>
                <a:gd name="T62" fmla="*/ 2366 w 3913"/>
                <a:gd name="T63" fmla="*/ 519 h 545"/>
                <a:gd name="T64" fmla="*/ 2252 w 3913"/>
                <a:gd name="T65" fmla="*/ 533 h 545"/>
                <a:gd name="T66" fmla="*/ 2678 w 3913"/>
                <a:gd name="T67" fmla="*/ 486 h 545"/>
                <a:gd name="T68" fmla="*/ 2585 w 3913"/>
                <a:gd name="T69" fmla="*/ 519 h 545"/>
                <a:gd name="T70" fmla="*/ 3000 w 3913"/>
                <a:gd name="T71" fmla="*/ 433 h 545"/>
                <a:gd name="T72" fmla="*/ 2896 w 3913"/>
                <a:gd name="T73" fmla="*/ 519 h 545"/>
                <a:gd name="T74" fmla="*/ 2892 w 3913"/>
                <a:gd name="T75" fmla="*/ 330 h 545"/>
                <a:gd name="T76" fmla="*/ 3440 w 3913"/>
                <a:gd name="T77" fmla="*/ 533 h 545"/>
                <a:gd name="T78" fmla="*/ 3233 w 3913"/>
                <a:gd name="T79" fmla="*/ 441 h 545"/>
                <a:gd name="T80" fmla="*/ 3101 w 3913"/>
                <a:gd name="T81" fmla="*/ 533 h 545"/>
                <a:gd name="T82" fmla="*/ 3168 w 3913"/>
                <a:gd name="T83" fmla="*/ 104 h 545"/>
                <a:gd name="T84" fmla="*/ 3271 w 3913"/>
                <a:gd name="T85" fmla="*/ 11 h 545"/>
                <a:gd name="T86" fmla="*/ 3350 w 3913"/>
                <a:gd name="T87" fmla="*/ 279 h 545"/>
                <a:gd name="T88" fmla="*/ 3233 w 3913"/>
                <a:gd name="T89" fmla="*/ 265 h 545"/>
                <a:gd name="T90" fmla="*/ 3360 w 3913"/>
                <a:gd name="T91" fmla="*/ 71 h 545"/>
                <a:gd name="T92" fmla="*/ 3882 w 3913"/>
                <a:gd name="T93" fmla="*/ 180 h 545"/>
                <a:gd name="T94" fmla="*/ 3681 w 3913"/>
                <a:gd name="T95" fmla="*/ 55 h 545"/>
                <a:gd name="T96" fmla="*/ 3900 w 3913"/>
                <a:gd name="T97" fmla="*/ 340 h 545"/>
                <a:gd name="T98" fmla="*/ 3684 w 3913"/>
                <a:gd name="T99" fmla="*/ 527 h 545"/>
                <a:gd name="T100" fmla="*/ 3607 w 3913"/>
                <a:gd name="T101" fmla="*/ 366 h 545"/>
                <a:gd name="T102" fmla="*/ 3827 w 3913"/>
                <a:gd name="T103" fmla="*/ 490 h 545"/>
                <a:gd name="T104" fmla="*/ 3654 w 3913"/>
                <a:gd name="T105" fmla="*/ 245 h 545"/>
                <a:gd name="T106" fmla="*/ 3818 w 3913"/>
                <a:gd name="T107" fmla="*/ 2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13" h="545">
                  <a:moveTo>
                    <a:pt x="317" y="358"/>
                  </a:moveTo>
                  <a:lnTo>
                    <a:pt x="136" y="358"/>
                  </a:lnTo>
                  <a:lnTo>
                    <a:pt x="105" y="441"/>
                  </a:lnTo>
                  <a:cubicBezTo>
                    <a:pt x="97" y="461"/>
                    <a:pt x="93" y="476"/>
                    <a:pt x="93" y="486"/>
                  </a:cubicBezTo>
                  <a:cubicBezTo>
                    <a:pt x="93" y="494"/>
                    <a:pt x="96" y="501"/>
                    <a:pt x="103" y="507"/>
                  </a:cubicBezTo>
                  <a:cubicBezTo>
                    <a:pt x="110" y="513"/>
                    <a:pt x="124" y="517"/>
                    <a:pt x="147" y="519"/>
                  </a:cubicBezTo>
                  <a:lnTo>
                    <a:pt x="147" y="533"/>
                  </a:lnTo>
                  <a:lnTo>
                    <a:pt x="0" y="533"/>
                  </a:lnTo>
                  <a:lnTo>
                    <a:pt x="0" y="519"/>
                  </a:lnTo>
                  <a:cubicBezTo>
                    <a:pt x="19" y="515"/>
                    <a:pt x="32" y="510"/>
                    <a:pt x="38" y="504"/>
                  </a:cubicBezTo>
                  <a:cubicBezTo>
                    <a:pt x="50" y="491"/>
                    <a:pt x="62" y="466"/>
                    <a:pt x="77" y="429"/>
                  </a:cubicBezTo>
                  <a:lnTo>
                    <a:pt x="241" y="0"/>
                  </a:lnTo>
                  <a:lnTo>
                    <a:pt x="253" y="0"/>
                  </a:lnTo>
                  <a:lnTo>
                    <a:pt x="415" y="433"/>
                  </a:lnTo>
                  <a:cubicBezTo>
                    <a:pt x="429" y="468"/>
                    <a:pt x="440" y="491"/>
                    <a:pt x="451" y="501"/>
                  </a:cubicBezTo>
                  <a:cubicBezTo>
                    <a:pt x="462" y="512"/>
                    <a:pt x="477" y="518"/>
                    <a:pt x="496" y="519"/>
                  </a:cubicBezTo>
                  <a:lnTo>
                    <a:pt x="496" y="533"/>
                  </a:lnTo>
                  <a:lnTo>
                    <a:pt x="311" y="533"/>
                  </a:lnTo>
                  <a:lnTo>
                    <a:pt x="311" y="519"/>
                  </a:lnTo>
                  <a:cubicBezTo>
                    <a:pt x="330" y="518"/>
                    <a:pt x="343" y="514"/>
                    <a:pt x="349" y="508"/>
                  </a:cubicBezTo>
                  <a:cubicBezTo>
                    <a:pt x="356" y="503"/>
                    <a:pt x="359" y="495"/>
                    <a:pt x="359" y="487"/>
                  </a:cubicBezTo>
                  <a:cubicBezTo>
                    <a:pt x="359" y="476"/>
                    <a:pt x="354" y="458"/>
                    <a:pt x="345" y="433"/>
                  </a:cubicBezTo>
                  <a:lnTo>
                    <a:pt x="317" y="358"/>
                  </a:lnTo>
                  <a:close/>
                  <a:moveTo>
                    <a:pt x="307" y="330"/>
                  </a:moveTo>
                  <a:lnTo>
                    <a:pt x="228" y="119"/>
                  </a:lnTo>
                  <a:lnTo>
                    <a:pt x="147" y="330"/>
                  </a:lnTo>
                  <a:lnTo>
                    <a:pt x="307" y="330"/>
                  </a:lnTo>
                  <a:close/>
                  <a:moveTo>
                    <a:pt x="840" y="26"/>
                  </a:moveTo>
                  <a:lnTo>
                    <a:pt x="840" y="11"/>
                  </a:lnTo>
                  <a:lnTo>
                    <a:pt x="1005" y="11"/>
                  </a:lnTo>
                  <a:lnTo>
                    <a:pt x="1005" y="26"/>
                  </a:lnTo>
                  <a:lnTo>
                    <a:pt x="988" y="26"/>
                  </a:lnTo>
                  <a:cubicBezTo>
                    <a:pt x="969" y="26"/>
                    <a:pt x="955" y="34"/>
                    <a:pt x="945" y="51"/>
                  </a:cubicBezTo>
                  <a:cubicBezTo>
                    <a:pt x="940" y="59"/>
                    <a:pt x="938" y="78"/>
                    <a:pt x="938" y="107"/>
                  </a:cubicBezTo>
                  <a:lnTo>
                    <a:pt x="938" y="318"/>
                  </a:lnTo>
                  <a:cubicBezTo>
                    <a:pt x="938" y="371"/>
                    <a:pt x="933" y="411"/>
                    <a:pt x="924" y="440"/>
                  </a:cubicBezTo>
                  <a:cubicBezTo>
                    <a:pt x="915" y="469"/>
                    <a:pt x="897" y="494"/>
                    <a:pt x="869" y="514"/>
                  </a:cubicBezTo>
                  <a:cubicBezTo>
                    <a:pt x="842" y="535"/>
                    <a:pt x="805" y="545"/>
                    <a:pt x="758" y="545"/>
                  </a:cubicBezTo>
                  <a:cubicBezTo>
                    <a:pt x="707" y="545"/>
                    <a:pt x="669" y="535"/>
                    <a:pt x="642" y="516"/>
                  </a:cubicBezTo>
                  <a:cubicBezTo>
                    <a:pt x="616" y="496"/>
                    <a:pt x="597" y="469"/>
                    <a:pt x="586" y="436"/>
                  </a:cubicBezTo>
                  <a:cubicBezTo>
                    <a:pt x="579" y="413"/>
                    <a:pt x="575" y="370"/>
                    <a:pt x="575" y="308"/>
                  </a:cubicBezTo>
                  <a:lnTo>
                    <a:pt x="575" y="104"/>
                  </a:lnTo>
                  <a:cubicBezTo>
                    <a:pt x="575" y="72"/>
                    <a:pt x="571" y="51"/>
                    <a:pt x="563" y="41"/>
                  </a:cubicBezTo>
                  <a:cubicBezTo>
                    <a:pt x="555" y="31"/>
                    <a:pt x="543" y="26"/>
                    <a:pt x="525" y="26"/>
                  </a:cubicBezTo>
                  <a:lnTo>
                    <a:pt x="507" y="26"/>
                  </a:lnTo>
                  <a:lnTo>
                    <a:pt x="507" y="11"/>
                  </a:lnTo>
                  <a:lnTo>
                    <a:pt x="709" y="11"/>
                  </a:lnTo>
                  <a:lnTo>
                    <a:pt x="709" y="26"/>
                  </a:lnTo>
                  <a:lnTo>
                    <a:pt x="691" y="26"/>
                  </a:lnTo>
                  <a:cubicBezTo>
                    <a:pt x="672" y="26"/>
                    <a:pt x="658" y="33"/>
                    <a:pt x="650" y="46"/>
                  </a:cubicBezTo>
                  <a:cubicBezTo>
                    <a:pt x="644" y="55"/>
                    <a:pt x="641" y="75"/>
                    <a:pt x="641" y="104"/>
                  </a:cubicBezTo>
                  <a:lnTo>
                    <a:pt x="641" y="331"/>
                  </a:lnTo>
                  <a:cubicBezTo>
                    <a:pt x="641" y="351"/>
                    <a:pt x="643" y="375"/>
                    <a:pt x="646" y="401"/>
                  </a:cubicBezTo>
                  <a:cubicBezTo>
                    <a:pt x="650" y="427"/>
                    <a:pt x="656" y="447"/>
                    <a:pt x="664" y="462"/>
                  </a:cubicBezTo>
                  <a:cubicBezTo>
                    <a:pt x="673" y="476"/>
                    <a:pt x="686" y="489"/>
                    <a:pt x="702" y="498"/>
                  </a:cubicBezTo>
                  <a:cubicBezTo>
                    <a:pt x="718" y="508"/>
                    <a:pt x="739" y="512"/>
                    <a:pt x="762" y="512"/>
                  </a:cubicBezTo>
                  <a:cubicBezTo>
                    <a:pt x="793" y="512"/>
                    <a:pt x="820" y="505"/>
                    <a:pt x="844" y="490"/>
                  </a:cubicBezTo>
                  <a:cubicBezTo>
                    <a:pt x="868" y="475"/>
                    <a:pt x="885" y="456"/>
                    <a:pt x="894" y="433"/>
                  </a:cubicBezTo>
                  <a:cubicBezTo>
                    <a:pt x="903" y="410"/>
                    <a:pt x="907" y="370"/>
                    <a:pt x="907" y="315"/>
                  </a:cubicBezTo>
                  <a:lnTo>
                    <a:pt x="907" y="104"/>
                  </a:lnTo>
                  <a:cubicBezTo>
                    <a:pt x="907" y="71"/>
                    <a:pt x="904" y="51"/>
                    <a:pt x="897" y="43"/>
                  </a:cubicBezTo>
                  <a:cubicBezTo>
                    <a:pt x="888" y="31"/>
                    <a:pt x="875" y="26"/>
                    <a:pt x="857" y="26"/>
                  </a:cubicBezTo>
                  <a:lnTo>
                    <a:pt x="840" y="26"/>
                  </a:lnTo>
                  <a:close/>
                  <a:moveTo>
                    <a:pt x="1025" y="533"/>
                  </a:moveTo>
                  <a:lnTo>
                    <a:pt x="1025" y="519"/>
                  </a:lnTo>
                  <a:lnTo>
                    <a:pt x="1042" y="519"/>
                  </a:lnTo>
                  <a:cubicBezTo>
                    <a:pt x="1062" y="519"/>
                    <a:pt x="1076" y="512"/>
                    <a:pt x="1084" y="498"/>
                  </a:cubicBezTo>
                  <a:cubicBezTo>
                    <a:pt x="1089" y="489"/>
                    <a:pt x="1092" y="470"/>
                    <a:pt x="1092" y="441"/>
                  </a:cubicBezTo>
                  <a:lnTo>
                    <a:pt x="1092" y="104"/>
                  </a:lnTo>
                  <a:cubicBezTo>
                    <a:pt x="1092" y="71"/>
                    <a:pt x="1089" y="51"/>
                    <a:pt x="1082" y="43"/>
                  </a:cubicBezTo>
                  <a:cubicBezTo>
                    <a:pt x="1073" y="31"/>
                    <a:pt x="1060" y="26"/>
                    <a:pt x="1042" y="26"/>
                  </a:cubicBezTo>
                  <a:lnTo>
                    <a:pt x="1025" y="26"/>
                  </a:lnTo>
                  <a:lnTo>
                    <a:pt x="1025" y="11"/>
                  </a:lnTo>
                  <a:lnTo>
                    <a:pt x="1215" y="11"/>
                  </a:lnTo>
                  <a:cubicBezTo>
                    <a:pt x="1285" y="12"/>
                    <a:pt x="1338" y="20"/>
                    <a:pt x="1374" y="38"/>
                  </a:cubicBezTo>
                  <a:cubicBezTo>
                    <a:pt x="1410" y="56"/>
                    <a:pt x="1440" y="85"/>
                    <a:pt x="1462" y="127"/>
                  </a:cubicBezTo>
                  <a:cubicBezTo>
                    <a:pt x="1484" y="168"/>
                    <a:pt x="1495" y="215"/>
                    <a:pt x="1495" y="270"/>
                  </a:cubicBezTo>
                  <a:cubicBezTo>
                    <a:pt x="1495" y="342"/>
                    <a:pt x="1475" y="403"/>
                    <a:pt x="1436" y="451"/>
                  </a:cubicBezTo>
                  <a:cubicBezTo>
                    <a:pt x="1392" y="506"/>
                    <a:pt x="1324" y="533"/>
                    <a:pt x="1233" y="533"/>
                  </a:cubicBezTo>
                  <a:lnTo>
                    <a:pt x="1025" y="533"/>
                  </a:lnTo>
                  <a:close/>
                  <a:moveTo>
                    <a:pt x="1158" y="495"/>
                  </a:moveTo>
                  <a:cubicBezTo>
                    <a:pt x="1187" y="503"/>
                    <a:pt x="1212" y="506"/>
                    <a:pt x="1231" y="506"/>
                  </a:cubicBezTo>
                  <a:cubicBezTo>
                    <a:pt x="1285" y="506"/>
                    <a:pt x="1329" y="485"/>
                    <a:pt x="1364" y="443"/>
                  </a:cubicBezTo>
                  <a:cubicBezTo>
                    <a:pt x="1399" y="402"/>
                    <a:pt x="1417" y="345"/>
                    <a:pt x="1417" y="273"/>
                  </a:cubicBezTo>
                  <a:cubicBezTo>
                    <a:pt x="1417" y="201"/>
                    <a:pt x="1399" y="145"/>
                    <a:pt x="1364" y="103"/>
                  </a:cubicBezTo>
                  <a:cubicBezTo>
                    <a:pt x="1329" y="62"/>
                    <a:pt x="1284" y="41"/>
                    <a:pt x="1229" y="41"/>
                  </a:cubicBezTo>
                  <a:cubicBezTo>
                    <a:pt x="1208" y="41"/>
                    <a:pt x="1184" y="44"/>
                    <a:pt x="1158" y="52"/>
                  </a:cubicBezTo>
                  <a:lnTo>
                    <a:pt x="1158" y="495"/>
                  </a:lnTo>
                  <a:close/>
                  <a:moveTo>
                    <a:pt x="1669" y="40"/>
                  </a:moveTo>
                  <a:lnTo>
                    <a:pt x="1669" y="246"/>
                  </a:lnTo>
                  <a:lnTo>
                    <a:pt x="1772" y="246"/>
                  </a:lnTo>
                  <a:cubicBezTo>
                    <a:pt x="1798" y="246"/>
                    <a:pt x="1816" y="242"/>
                    <a:pt x="1825" y="233"/>
                  </a:cubicBezTo>
                  <a:cubicBezTo>
                    <a:pt x="1837" y="221"/>
                    <a:pt x="1844" y="200"/>
                    <a:pt x="1845" y="170"/>
                  </a:cubicBezTo>
                  <a:lnTo>
                    <a:pt x="1858" y="170"/>
                  </a:lnTo>
                  <a:lnTo>
                    <a:pt x="1858" y="352"/>
                  </a:lnTo>
                  <a:lnTo>
                    <a:pt x="1845" y="352"/>
                  </a:lnTo>
                  <a:cubicBezTo>
                    <a:pt x="1842" y="326"/>
                    <a:pt x="1839" y="310"/>
                    <a:pt x="1835" y="303"/>
                  </a:cubicBezTo>
                  <a:cubicBezTo>
                    <a:pt x="1831" y="294"/>
                    <a:pt x="1825" y="287"/>
                    <a:pt x="1815" y="282"/>
                  </a:cubicBezTo>
                  <a:cubicBezTo>
                    <a:pt x="1806" y="277"/>
                    <a:pt x="1791" y="274"/>
                    <a:pt x="1772" y="274"/>
                  </a:cubicBezTo>
                  <a:lnTo>
                    <a:pt x="1669" y="274"/>
                  </a:lnTo>
                  <a:lnTo>
                    <a:pt x="1669" y="446"/>
                  </a:lnTo>
                  <a:cubicBezTo>
                    <a:pt x="1669" y="469"/>
                    <a:pt x="1670" y="483"/>
                    <a:pt x="1672" y="488"/>
                  </a:cubicBezTo>
                  <a:cubicBezTo>
                    <a:pt x="1674" y="493"/>
                    <a:pt x="1677" y="497"/>
                    <a:pt x="1682" y="500"/>
                  </a:cubicBezTo>
                  <a:cubicBezTo>
                    <a:pt x="1686" y="503"/>
                    <a:pt x="1695" y="505"/>
                    <a:pt x="1708" y="505"/>
                  </a:cubicBezTo>
                  <a:lnTo>
                    <a:pt x="1787" y="505"/>
                  </a:lnTo>
                  <a:cubicBezTo>
                    <a:pt x="1813" y="505"/>
                    <a:pt x="1832" y="503"/>
                    <a:pt x="1844" y="498"/>
                  </a:cubicBezTo>
                  <a:cubicBezTo>
                    <a:pt x="1856" y="494"/>
                    <a:pt x="1868" y="486"/>
                    <a:pt x="1879" y="474"/>
                  </a:cubicBezTo>
                  <a:cubicBezTo>
                    <a:pt x="1893" y="458"/>
                    <a:pt x="1908" y="434"/>
                    <a:pt x="1923" y="402"/>
                  </a:cubicBezTo>
                  <a:lnTo>
                    <a:pt x="1936" y="402"/>
                  </a:lnTo>
                  <a:lnTo>
                    <a:pt x="1896" y="533"/>
                  </a:lnTo>
                  <a:lnTo>
                    <a:pt x="1536" y="533"/>
                  </a:lnTo>
                  <a:lnTo>
                    <a:pt x="1536" y="519"/>
                  </a:lnTo>
                  <a:lnTo>
                    <a:pt x="1553" y="519"/>
                  </a:lnTo>
                  <a:cubicBezTo>
                    <a:pt x="1564" y="519"/>
                    <a:pt x="1574" y="516"/>
                    <a:pt x="1584" y="510"/>
                  </a:cubicBezTo>
                  <a:cubicBezTo>
                    <a:pt x="1592" y="506"/>
                    <a:pt x="1597" y="500"/>
                    <a:pt x="1599" y="491"/>
                  </a:cubicBezTo>
                  <a:cubicBezTo>
                    <a:pt x="1602" y="483"/>
                    <a:pt x="1603" y="466"/>
                    <a:pt x="1603" y="441"/>
                  </a:cubicBezTo>
                  <a:lnTo>
                    <a:pt x="1603" y="102"/>
                  </a:lnTo>
                  <a:cubicBezTo>
                    <a:pt x="1603" y="69"/>
                    <a:pt x="1600" y="49"/>
                    <a:pt x="1594" y="41"/>
                  </a:cubicBezTo>
                  <a:cubicBezTo>
                    <a:pt x="1586" y="31"/>
                    <a:pt x="1572" y="26"/>
                    <a:pt x="1553" y="26"/>
                  </a:cubicBezTo>
                  <a:lnTo>
                    <a:pt x="1536" y="26"/>
                  </a:lnTo>
                  <a:lnTo>
                    <a:pt x="1536" y="11"/>
                  </a:lnTo>
                  <a:lnTo>
                    <a:pt x="1896" y="11"/>
                  </a:lnTo>
                  <a:lnTo>
                    <a:pt x="1901" y="126"/>
                  </a:lnTo>
                  <a:lnTo>
                    <a:pt x="1888" y="126"/>
                  </a:lnTo>
                  <a:cubicBezTo>
                    <a:pt x="1883" y="98"/>
                    <a:pt x="1878" y="79"/>
                    <a:pt x="1872" y="69"/>
                  </a:cubicBezTo>
                  <a:cubicBezTo>
                    <a:pt x="1866" y="59"/>
                    <a:pt x="1857" y="51"/>
                    <a:pt x="1846" y="46"/>
                  </a:cubicBezTo>
                  <a:cubicBezTo>
                    <a:pt x="1837" y="42"/>
                    <a:pt x="1820" y="40"/>
                    <a:pt x="1797" y="40"/>
                  </a:cubicBezTo>
                  <a:lnTo>
                    <a:pt x="1669" y="40"/>
                  </a:lnTo>
                  <a:close/>
                  <a:moveTo>
                    <a:pt x="2241" y="533"/>
                  </a:moveTo>
                  <a:lnTo>
                    <a:pt x="2061" y="94"/>
                  </a:lnTo>
                  <a:lnTo>
                    <a:pt x="2061" y="443"/>
                  </a:lnTo>
                  <a:cubicBezTo>
                    <a:pt x="2061" y="475"/>
                    <a:pt x="2064" y="495"/>
                    <a:pt x="2070" y="503"/>
                  </a:cubicBezTo>
                  <a:cubicBezTo>
                    <a:pt x="2078" y="513"/>
                    <a:pt x="2092" y="519"/>
                    <a:pt x="2110" y="519"/>
                  </a:cubicBezTo>
                  <a:lnTo>
                    <a:pt x="2127" y="519"/>
                  </a:lnTo>
                  <a:lnTo>
                    <a:pt x="2127" y="533"/>
                  </a:lnTo>
                  <a:lnTo>
                    <a:pt x="1964" y="533"/>
                  </a:lnTo>
                  <a:lnTo>
                    <a:pt x="1964" y="519"/>
                  </a:lnTo>
                  <a:lnTo>
                    <a:pt x="1981" y="519"/>
                  </a:lnTo>
                  <a:cubicBezTo>
                    <a:pt x="2000" y="519"/>
                    <a:pt x="2014" y="512"/>
                    <a:pt x="2023" y="499"/>
                  </a:cubicBezTo>
                  <a:cubicBezTo>
                    <a:pt x="2028" y="491"/>
                    <a:pt x="2030" y="472"/>
                    <a:pt x="2030" y="443"/>
                  </a:cubicBezTo>
                  <a:lnTo>
                    <a:pt x="2030" y="102"/>
                  </a:lnTo>
                  <a:cubicBezTo>
                    <a:pt x="2030" y="79"/>
                    <a:pt x="2028" y="62"/>
                    <a:pt x="2023" y="52"/>
                  </a:cubicBezTo>
                  <a:cubicBezTo>
                    <a:pt x="2020" y="44"/>
                    <a:pt x="2014" y="38"/>
                    <a:pt x="2006" y="33"/>
                  </a:cubicBezTo>
                  <a:cubicBezTo>
                    <a:pt x="1997" y="28"/>
                    <a:pt x="1983" y="26"/>
                    <a:pt x="1964" y="26"/>
                  </a:cubicBezTo>
                  <a:lnTo>
                    <a:pt x="1964" y="11"/>
                  </a:lnTo>
                  <a:lnTo>
                    <a:pt x="2096" y="11"/>
                  </a:lnTo>
                  <a:lnTo>
                    <a:pt x="2266" y="420"/>
                  </a:lnTo>
                  <a:lnTo>
                    <a:pt x="2432" y="11"/>
                  </a:lnTo>
                  <a:lnTo>
                    <a:pt x="2565" y="11"/>
                  </a:lnTo>
                  <a:lnTo>
                    <a:pt x="2565" y="26"/>
                  </a:lnTo>
                  <a:lnTo>
                    <a:pt x="2548" y="26"/>
                  </a:lnTo>
                  <a:cubicBezTo>
                    <a:pt x="2528" y="26"/>
                    <a:pt x="2514" y="32"/>
                    <a:pt x="2506" y="46"/>
                  </a:cubicBezTo>
                  <a:cubicBezTo>
                    <a:pt x="2501" y="54"/>
                    <a:pt x="2498" y="73"/>
                    <a:pt x="2498" y="102"/>
                  </a:cubicBezTo>
                  <a:lnTo>
                    <a:pt x="2498" y="443"/>
                  </a:lnTo>
                  <a:cubicBezTo>
                    <a:pt x="2498" y="475"/>
                    <a:pt x="2502" y="495"/>
                    <a:pt x="2508" y="503"/>
                  </a:cubicBezTo>
                  <a:cubicBezTo>
                    <a:pt x="2517" y="513"/>
                    <a:pt x="2530" y="519"/>
                    <a:pt x="2548" y="519"/>
                  </a:cubicBezTo>
                  <a:lnTo>
                    <a:pt x="2565" y="519"/>
                  </a:lnTo>
                  <a:lnTo>
                    <a:pt x="2565" y="533"/>
                  </a:lnTo>
                  <a:lnTo>
                    <a:pt x="2366" y="533"/>
                  </a:lnTo>
                  <a:lnTo>
                    <a:pt x="2366" y="519"/>
                  </a:lnTo>
                  <a:lnTo>
                    <a:pt x="2383" y="519"/>
                  </a:lnTo>
                  <a:cubicBezTo>
                    <a:pt x="2403" y="519"/>
                    <a:pt x="2417" y="512"/>
                    <a:pt x="2425" y="499"/>
                  </a:cubicBezTo>
                  <a:cubicBezTo>
                    <a:pt x="2430" y="491"/>
                    <a:pt x="2432" y="472"/>
                    <a:pt x="2432" y="443"/>
                  </a:cubicBezTo>
                  <a:lnTo>
                    <a:pt x="2432" y="94"/>
                  </a:lnTo>
                  <a:lnTo>
                    <a:pt x="2252" y="533"/>
                  </a:lnTo>
                  <a:lnTo>
                    <a:pt x="2241" y="533"/>
                  </a:lnTo>
                  <a:close/>
                  <a:moveTo>
                    <a:pt x="2902" y="358"/>
                  </a:moveTo>
                  <a:lnTo>
                    <a:pt x="2721" y="358"/>
                  </a:lnTo>
                  <a:lnTo>
                    <a:pt x="2690" y="441"/>
                  </a:lnTo>
                  <a:cubicBezTo>
                    <a:pt x="2682" y="461"/>
                    <a:pt x="2678" y="476"/>
                    <a:pt x="2678" y="486"/>
                  </a:cubicBezTo>
                  <a:cubicBezTo>
                    <a:pt x="2678" y="494"/>
                    <a:pt x="2681" y="501"/>
                    <a:pt x="2688" y="507"/>
                  </a:cubicBezTo>
                  <a:cubicBezTo>
                    <a:pt x="2695" y="513"/>
                    <a:pt x="2709" y="517"/>
                    <a:pt x="2732" y="519"/>
                  </a:cubicBezTo>
                  <a:lnTo>
                    <a:pt x="2732" y="533"/>
                  </a:lnTo>
                  <a:lnTo>
                    <a:pt x="2585" y="533"/>
                  </a:lnTo>
                  <a:lnTo>
                    <a:pt x="2585" y="519"/>
                  </a:lnTo>
                  <a:cubicBezTo>
                    <a:pt x="2604" y="515"/>
                    <a:pt x="2617" y="510"/>
                    <a:pt x="2623" y="504"/>
                  </a:cubicBezTo>
                  <a:cubicBezTo>
                    <a:pt x="2634" y="491"/>
                    <a:pt x="2647" y="466"/>
                    <a:pt x="2662" y="429"/>
                  </a:cubicBezTo>
                  <a:lnTo>
                    <a:pt x="2826" y="0"/>
                  </a:lnTo>
                  <a:lnTo>
                    <a:pt x="2838" y="0"/>
                  </a:lnTo>
                  <a:lnTo>
                    <a:pt x="3000" y="433"/>
                  </a:lnTo>
                  <a:cubicBezTo>
                    <a:pt x="3013" y="468"/>
                    <a:pt x="3025" y="491"/>
                    <a:pt x="3036" y="501"/>
                  </a:cubicBezTo>
                  <a:cubicBezTo>
                    <a:pt x="3047" y="512"/>
                    <a:pt x="3062" y="518"/>
                    <a:pt x="3081" y="519"/>
                  </a:cubicBezTo>
                  <a:lnTo>
                    <a:pt x="3081" y="533"/>
                  </a:lnTo>
                  <a:lnTo>
                    <a:pt x="2896" y="533"/>
                  </a:lnTo>
                  <a:lnTo>
                    <a:pt x="2896" y="519"/>
                  </a:lnTo>
                  <a:cubicBezTo>
                    <a:pt x="2915" y="518"/>
                    <a:pt x="2928" y="514"/>
                    <a:pt x="2934" y="508"/>
                  </a:cubicBezTo>
                  <a:cubicBezTo>
                    <a:pt x="2941" y="503"/>
                    <a:pt x="2944" y="495"/>
                    <a:pt x="2944" y="487"/>
                  </a:cubicBezTo>
                  <a:cubicBezTo>
                    <a:pt x="2944" y="476"/>
                    <a:pt x="2939" y="458"/>
                    <a:pt x="2930" y="433"/>
                  </a:cubicBezTo>
                  <a:lnTo>
                    <a:pt x="2902" y="358"/>
                  </a:lnTo>
                  <a:close/>
                  <a:moveTo>
                    <a:pt x="2892" y="330"/>
                  </a:moveTo>
                  <a:lnTo>
                    <a:pt x="2813" y="119"/>
                  </a:lnTo>
                  <a:lnTo>
                    <a:pt x="2732" y="330"/>
                  </a:lnTo>
                  <a:lnTo>
                    <a:pt x="2892" y="330"/>
                  </a:lnTo>
                  <a:close/>
                  <a:moveTo>
                    <a:pt x="3565" y="533"/>
                  </a:moveTo>
                  <a:lnTo>
                    <a:pt x="3440" y="533"/>
                  </a:lnTo>
                  <a:lnTo>
                    <a:pt x="3282" y="289"/>
                  </a:lnTo>
                  <a:cubicBezTo>
                    <a:pt x="3271" y="290"/>
                    <a:pt x="3261" y="290"/>
                    <a:pt x="3254" y="290"/>
                  </a:cubicBezTo>
                  <a:cubicBezTo>
                    <a:pt x="3251" y="290"/>
                    <a:pt x="3248" y="290"/>
                    <a:pt x="3244" y="290"/>
                  </a:cubicBezTo>
                  <a:cubicBezTo>
                    <a:pt x="3241" y="290"/>
                    <a:pt x="3237" y="289"/>
                    <a:pt x="3233" y="289"/>
                  </a:cubicBezTo>
                  <a:lnTo>
                    <a:pt x="3233" y="441"/>
                  </a:lnTo>
                  <a:cubicBezTo>
                    <a:pt x="3233" y="474"/>
                    <a:pt x="3237" y="494"/>
                    <a:pt x="3243" y="502"/>
                  </a:cubicBezTo>
                  <a:cubicBezTo>
                    <a:pt x="3252" y="513"/>
                    <a:pt x="3265" y="519"/>
                    <a:pt x="3282" y="519"/>
                  </a:cubicBezTo>
                  <a:lnTo>
                    <a:pt x="3301" y="519"/>
                  </a:lnTo>
                  <a:lnTo>
                    <a:pt x="3301" y="533"/>
                  </a:lnTo>
                  <a:lnTo>
                    <a:pt x="3101" y="533"/>
                  </a:lnTo>
                  <a:lnTo>
                    <a:pt x="3101" y="519"/>
                  </a:lnTo>
                  <a:lnTo>
                    <a:pt x="3118" y="519"/>
                  </a:lnTo>
                  <a:cubicBezTo>
                    <a:pt x="3138" y="519"/>
                    <a:pt x="3152" y="512"/>
                    <a:pt x="3160" y="497"/>
                  </a:cubicBezTo>
                  <a:cubicBezTo>
                    <a:pt x="3165" y="489"/>
                    <a:pt x="3168" y="470"/>
                    <a:pt x="3168" y="441"/>
                  </a:cubicBezTo>
                  <a:lnTo>
                    <a:pt x="3168" y="104"/>
                  </a:lnTo>
                  <a:cubicBezTo>
                    <a:pt x="3168" y="71"/>
                    <a:pt x="3164" y="51"/>
                    <a:pt x="3158" y="43"/>
                  </a:cubicBezTo>
                  <a:cubicBezTo>
                    <a:pt x="3149" y="31"/>
                    <a:pt x="3136" y="26"/>
                    <a:pt x="3118" y="26"/>
                  </a:cubicBezTo>
                  <a:lnTo>
                    <a:pt x="3101" y="26"/>
                  </a:lnTo>
                  <a:lnTo>
                    <a:pt x="3101" y="11"/>
                  </a:lnTo>
                  <a:lnTo>
                    <a:pt x="3271" y="11"/>
                  </a:lnTo>
                  <a:cubicBezTo>
                    <a:pt x="3320" y="12"/>
                    <a:pt x="3357" y="16"/>
                    <a:pt x="3380" y="24"/>
                  </a:cubicBezTo>
                  <a:cubicBezTo>
                    <a:pt x="3404" y="32"/>
                    <a:pt x="3424" y="47"/>
                    <a:pt x="3440" y="68"/>
                  </a:cubicBezTo>
                  <a:cubicBezTo>
                    <a:pt x="3457" y="90"/>
                    <a:pt x="3465" y="116"/>
                    <a:pt x="3465" y="146"/>
                  </a:cubicBezTo>
                  <a:cubicBezTo>
                    <a:pt x="3465" y="178"/>
                    <a:pt x="3455" y="206"/>
                    <a:pt x="3437" y="229"/>
                  </a:cubicBezTo>
                  <a:cubicBezTo>
                    <a:pt x="3418" y="253"/>
                    <a:pt x="3389" y="269"/>
                    <a:pt x="3350" y="279"/>
                  </a:cubicBezTo>
                  <a:lnTo>
                    <a:pt x="3446" y="429"/>
                  </a:lnTo>
                  <a:cubicBezTo>
                    <a:pt x="3468" y="463"/>
                    <a:pt x="3487" y="486"/>
                    <a:pt x="3503" y="497"/>
                  </a:cubicBezTo>
                  <a:cubicBezTo>
                    <a:pt x="3519" y="509"/>
                    <a:pt x="3539" y="516"/>
                    <a:pt x="3565" y="519"/>
                  </a:cubicBezTo>
                  <a:lnTo>
                    <a:pt x="3565" y="533"/>
                  </a:lnTo>
                  <a:close/>
                  <a:moveTo>
                    <a:pt x="3233" y="265"/>
                  </a:moveTo>
                  <a:cubicBezTo>
                    <a:pt x="3238" y="265"/>
                    <a:pt x="3242" y="265"/>
                    <a:pt x="3245" y="265"/>
                  </a:cubicBezTo>
                  <a:cubicBezTo>
                    <a:pt x="3248" y="265"/>
                    <a:pt x="3251" y="265"/>
                    <a:pt x="3253" y="265"/>
                  </a:cubicBezTo>
                  <a:cubicBezTo>
                    <a:pt x="3297" y="265"/>
                    <a:pt x="3331" y="255"/>
                    <a:pt x="3353" y="233"/>
                  </a:cubicBezTo>
                  <a:cubicBezTo>
                    <a:pt x="3376" y="211"/>
                    <a:pt x="3387" y="184"/>
                    <a:pt x="3387" y="151"/>
                  </a:cubicBezTo>
                  <a:cubicBezTo>
                    <a:pt x="3387" y="118"/>
                    <a:pt x="3378" y="92"/>
                    <a:pt x="3360" y="71"/>
                  </a:cubicBezTo>
                  <a:cubicBezTo>
                    <a:pt x="3342" y="51"/>
                    <a:pt x="3318" y="41"/>
                    <a:pt x="3287" y="41"/>
                  </a:cubicBezTo>
                  <a:cubicBezTo>
                    <a:pt x="3274" y="41"/>
                    <a:pt x="3256" y="43"/>
                    <a:pt x="3233" y="48"/>
                  </a:cubicBezTo>
                  <a:lnTo>
                    <a:pt x="3233" y="265"/>
                  </a:lnTo>
                  <a:close/>
                  <a:moveTo>
                    <a:pt x="3882" y="0"/>
                  </a:moveTo>
                  <a:lnTo>
                    <a:pt x="3882" y="180"/>
                  </a:lnTo>
                  <a:lnTo>
                    <a:pt x="3869" y="180"/>
                  </a:lnTo>
                  <a:cubicBezTo>
                    <a:pt x="3865" y="145"/>
                    <a:pt x="3858" y="118"/>
                    <a:pt x="3847" y="97"/>
                  </a:cubicBezTo>
                  <a:cubicBezTo>
                    <a:pt x="3836" y="77"/>
                    <a:pt x="3821" y="60"/>
                    <a:pt x="3801" y="48"/>
                  </a:cubicBezTo>
                  <a:cubicBezTo>
                    <a:pt x="3782" y="36"/>
                    <a:pt x="3761" y="30"/>
                    <a:pt x="3740" y="30"/>
                  </a:cubicBezTo>
                  <a:cubicBezTo>
                    <a:pt x="3716" y="30"/>
                    <a:pt x="3697" y="39"/>
                    <a:pt x="3681" y="55"/>
                  </a:cubicBezTo>
                  <a:cubicBezTo>
                    <a:pt x="3665" y="71"/>
                    <a:pt x="3658" y="90"/>
                    <a:pt x="3658" y="110"/>
                  </a:cubicBezTo>
                  <a:cubicBezTo>
                    <a:pt x="3658" y="126"/>
                    <a:pt x="3663" y="141"/>
                    <a:pt x="3672" y="154"/>
                  </a:cubicBezTo>
                  <a:cubicBezTo>
                    <a:pt x="3687" y="173"/>
                    <a:pt x="3720" y="199"/>
                    <a:pt x="3774" y="231"/>
                  </a:cubicBezTo>
                  <a:cubicBezTo>
                    <a:pt x="3818" y="257"/>
                    <a:pt x="3847" y="277"/>
                    <a:pt x="3863" y="291"/>
                  </a:cubicBezTo>
                  <a:cubicBezTo>
                    <a:pt x="3879" y="305"/>
                    <a:pt x="3891" y="321"/>
                    <a:pt x="3900" y="340"/>
                  </a:cubicBezTo>
                  <a:cubicBezTo>
                    <a:pt x="3909" y="359"/>
                    <a:pt x="3913" y="379"/>
                    <a:pt x="3913" y="400"/>
                  </a:cubicBezTo>
                  <a:cubicBezTo>
                    <a:pt x="3913" y="439"/>
                    <a:pt x="3899" y="473"/>
                    <a:pt x="3872" y="502"/>
                  </a:cubicBezTo>
                  <a:cubicBezTo>
                    <a:pt x="3844" y="531"/>
                    <a:pt x="3809" y="545"/>
                    <a:pt x="3766" y="545"/>
                  </a:cubicBezTo>
                  <a:cubicBezTo>
                    <a:pt x="3752" y="545"/>
                    <a:pt x="3740" y="544"/>
                    <a:pt x="3728" y="541"/>
                  </a:cubicBezTo>
                  <a:cubicBezTo>
                    <a:pt x="3721" y="540"/>
                    <a:pt x="3706" y="536"/>
                    <a:pt x="3684" y="527"/>
                  </a:cubicBezTo>
                  <a:cubicBezTo>
                    <a:pt x="3661" y="519"/>
                    <a:pt x="3647" y="515"/>
                    <a:pt x="3641" y="515"/>
                  </a:cubicBezTo>
                  <a:cubicBezTo>
                    <a:pt x="3635" y="515"/>
                    <a:pt x="3631" y="517"/>
                    <a:pt x="3627" y="521"/>
                  </a:cubicBezTo>
                  <a:cubicBezTo>
                    <a:pt x="3624" y="525"/>
                    <a:pt x="3622" y="533"/>
                    <a:pt x="3620" y="545"/>
                  </a:cubicBezTo>
                  <a:lnTo>
                    <a:pt x="3607" y="545"/>
                  </a:lnTo>
                  <a:lnTo>
                    <a:pt x="3607" y="366"/>
                  </a:lnTo>
                  <a:lnTo>
                    <a:pt x="3620" y="366"/>
                  </a:lnTo>
                  <a:cubicBezTo>
                    <a:pt x="3626" y="404"/>
                    <a:pt x="3634" y="432"/>
                    <a:pt x="3644" y="450"/>
                  </a:cubicBezTo>
                  <a:cubicBezTo>
                    <a:pt x="3654" y="469"/>
                    <a:pt x="3670" y="484"/>
                    <a:pt x="3690" y="496"/>
                  </a:cubicBezTo>
                  <a:cubicBezTo>
                    <a:pt x="3711" y="509"/>
                    <a:pt x="3734" y="515"/>
                    <a:pt x="3759" y="515"/>
                  </a:cubicBezTo>
                  <a:cubicBezTo>
                    <a:pt x="3787" y="515"/>
                    <a:pt x="3810" y="506"/>
                    <a:pt x="3827" y="490"/>
                  </a:cubicBezTo>
                  <a:cubicBezTo>
                    <a:pt x="3843" y="473"/>
                    <a:pt x="3852" y="453"/>
                    <a:pt x="3852" y="430"/>
                  </a:cubicBezTo>
                  <a:cubicBezTo>
                    <a:pt x="3852" y="417"/>
                    <a:pt x="3849" y="404"/>
                    <a:pt x="3842" y="391"/>
                  </a:cubicBezTo>
                  <a:cubicBezTo>
                    <a:pt x="3836" y="378"/>
                    <a:pt x="3826" y="365"/>
                    <a:pt x="3813" y="354"/>
                  </a:cubicBezTo>
                  <a:cubicBezTo>
                    <a:pt x="3804" y="346"/>
                    <a:pt x="3779" y="330"/>
                    <a:pt x="3739" y="305"/>
                  </a:cubicBezTo>
                  <a:cubicBezTo>
                    <a:pt x="3700" y="280"/>
                    <a:pt x="3671" y="260"/>
                    <a:pt x="3654" y="245"/>
                  </a:cubicBezTo>
                  <a:cubicBezTo>
                    <a:pt x="3637" y="230"/>
                    <a:pt x="3625" y="214"/>
                    <a:pt x="3616" y="196"/>
                  </a:cubicBezTo>
                  <a:cubicBezTo>
                    <a:pt x="3607" y="178"/>
                    <a:pt x="3603" y="158"/>
                    <a:pt x="3603" y="137"/>
                  </a:cubicBezTo>
                  <a:cubicBezTo>
                    <a:pt x="3603" y="99"/>
                    <a:pt x="3616" y="67"/>
                    <a:pt x="3641" y="40"/>
                  </a:cubicBezTo>
                  <a:cubicBezTo>
                    <a:pt x="3667" y="13"/>
                    <a:pt x="3700" y="0"/>
                    <a:pt x="3739" y="0"/>
                  </a:cubicBezTo>
                  <a:cubicBezTo>
                    <a:pt x="3764" y="0"/>
                    <a:pt x="3791" y="6"/>
                    <a:pt x="3818" y="20"/>
                  </a:cubicBezTo>
                  <a:cubicBezTo>
                    <a:pt x="3831" y="26"/>
                    <a:pt x="3840" y="30"/>
                    <a:pt x="3846" y="30"/>
                  </a:cubicBezTo>
                  <a:cubicBezTo>
                    <a:pt x="3851" y="30"/>
                    <a:pt x="3856" y="28"/>
                    <a:pt x="3860" y="24"/>
                  </a:cubicBezTo>
                  <a:cubicBezTo>
                    <a:pt x="3864" y="20"/>
                    <a:pt x="3867" y="12"/>
                    <a:pt x="3869" y="0"/>
                  </a:cubicBezTo>
                  <a:lnTo>
                    <a:pt x="3882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371375">
                <a:defRPr/>
              </a:pPr>
              <a:endParaRPr lang="en-US" sz="2699" kern="0">
                <a:solidFill>
                  <a:srgbClr val="242852">
                    <a:lumMod val="60000"/>
                    <a:lumOff val="40000"/>
                  </a:srgbClr>
                </a:solidFill>
                <a:latin typeface="Calisto MT" panose="02040603050505030304"/>
              </a:endParaRPr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84A882E5-F394-451E-9227-553BC5FD58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75145" y="2669382"/>
              <a:ext cx="2322498" cy="297656"/>
            </a:xfrm>
            <a:custGeom>
              <a:avLst/>
              <a:gdLst>
                <a:gd name="T0" fmla="*/ 7112 w 2939"/>
                <a:gd name="T1" fmla="*/ 283772 h 305"/>
                <a:gd name="T2" fmla="*/ 21336 w 2939"/>
                <a:gd name="T3" fmla="*/ 19570 h 305"/>
                <a:gd name="T4" fmla="*/ 89297 w 2939"/>
                <a:gd name="T5" fmla="*/ 13699 h 305"/>
                <a:gd name="T6" fmla="*/ 60848 w 2939"/>
                <a:gd name="T7" fmla="*/ 270073 h 305"/>
                <a:gd name="T8" fmla="*/ 227589 w 2939"/>
                <a:gd name="T9" fmla="*/ 5871 h 305"/>
                <a:gd name="T10" fmla="*/ 324788 w 2939"/>
                <a:gd name="T11" fmla="*/ 13699 h 305"/>
                <a:gd name="T12" fmla="*/ 370622 w 2939"/>
                <a:gd name="T13" fmla="*/ 25442 h 305"/>
                <a:gd name="T14" fmla="*/ 225218 w 2939"/>
                <a:gd name="T15" fmla="*/ 242674 h 305"/>
                <a:gd name="T16" fmla="*/ 182545 w 2939"/>
                <a:gd name="T17" fmla="*/ 291600 h 305"/>
                <a:gd name="T18" fmla="*/ 211784 w 2939"/>
                <a:gd name="T19" fmla="*/ 44034 h 305"/>
                <a:gd name="T20" fmla="*/ 485207 w 2939"/>
                <a:gd name="T21" fmla="*/ 291600 h 305"/>
                <a:gd name="T22" fmla="*/ 515236 w 2939"/>
                <a:gd name="T23" fmla="*/ 56754 h 305"/>
                <a:gd name="T24" fmla="*/ 569762 w 2939"/>
                <a:gd name="T25" fmla="*/ 5871 h 305"/>
                <a:gd name="T26" fmla="*/ 577665 w 2939"/>
                <a:gd name="T27" fmla="*/ 291600 h 305"/>
                <a:gd name="T28" fmla="*/ 659059 w 2939"/>
                <a:gd name="T29" fmla="*/ 149714 h 305"/>
                <a:gd name="T30" fmla="*/ 899292 w 2939"/>
                <a:gd name="T31" fmla="*/ 0 h 305"/>
                <a:gd name="T32" fmla="*/ 825010 w 2939"/>
                <a:gd name="T33" fmla="*/ 256373 h 305"/>
                <a:gd name="T34" fmla="*/ 851878 w 2939"/>
                <a:gd name="T35" fmla="*/ 44034 h 305"/>
                <a:gd name="T36" fmla="*/ 964092 w 2939"/>
                <a:gd name="T37" fmla="*/ 152650 h 305"/>
                <a:gd name="T38" fmla="*/ 1268334 w 2939"/>
                <a:gd name="T39" fmla="*/ 220168 h 305"/>
                <a:gd name="T40" fmla="*/ 1239095 w 2939"/>
                <a:gd name="T41" fmla="*/ 5871 h 305"/>
                <a:gd name="T42" fmla="*/ 1281768 w 2939"/>
                <a:gd name="T43" fmla="*/ 55776 h 305"/>
                <a:gd name="T44" fmla="*/ 1143476 w 2939"/>
                <a:gd name="T45" fmla="*/ 274965 h 305"/>
                <a:gd name="T46" fmla="*/ 1096852 w 2939"/>
                <a:gd name="T47" fmla="*/ 283772 h 305"/>
                <a:gd name="T48" fmla="*/ 1112657 w 2939"/>
                <a:gd name="T49" fmla="*/ 24463 h 305"/>
                <a:gd name="T50" fmla="*/ 1459572 w 2939"/>
                <a:gd name="T51" fmla="*/ 135036 h 305"/>
                <a:gd name="T52" fmla="*/ 1543337 w 2939"/>
                <a:gd name="T53" fmla="*/ 192769 h 305"/>
                <a:gd name="T54" fmla="*/ 1459572 w 2939"/>
                <a:gd name="T55" fmla="*/ 149714 h 305"/>
                <a:gd name="T56" fmla="*/ 1511728 w 2939"/>
                <a:gd name="T57" fmla="*/ 275944 h 305"/>
                <a:gd name="T58" fmla="*/ 1560722 w 2939"/>
                <a:gd name="T59" fmla="*/ 291600 h 305"/>
                <a:gd name="T60" fmla="*/ 1428752 w 2939"/>
                <a:gd name="T61" fmla="*/ 269094 h 305"/>
                <a:gd name="T62" fmla="*/ 1400304 w 2939"/>
                <a:gd name="T63" fmla="*/ 13699 h 305"/>
                <a:gd name="T64" fmla="*/ 1549659 w 2939"/>
                <a:gd name="T65" fmla="*/ 38162 h 305"/>
                <a:gd name="T66" fmla="*/ 1808067 w 2939"/>
                <a:gd name="T67" fmla="*/ 98831 h 305"/>
                <a:gd name="T68" fmla="*/ 1717980 w 2939"/>
                <a:gd name="T69" fmla="*/ 30334 h 305"/>
                <a:gd name="T70" fmla="*/ 1815970 w 2939"/>
                <a:gd name="T71" fmla="*/ 185920 h 305"/>
                <a:gd name="T72" fmla="*/ 1719560 w 2939"/>
                <a:gd name="T73" fmla="*/ 288665 h 305"/>
                <a:gd name="T74" fmla="*/ 1685580 w 2939"/>
                <a:gd name="T75" fmla="*/ 200598 h 305"/>
                <a:gd name="T76" fmla="*/ 1782780 w 2939"/>
                <a:gd name="T77" fmla="*/ 268116 h 305"/>
                <a:gd name="T78" fmla="*/ 1706126 w 2939"/>
                <a:gd name="T79" fmla="*/ 134058 h 305"/>
                <a:gd name="T80" fmla="*/ 1779619 w 2939"/>
                <a:gd name="T81" fmla="*/ 10764 h 305"/>
                <a:gd name="T82" fmla="*/ 2013529 w 2939"/>
                <a:gd name="T83" fmla="*/ 283772 h 305"/>
                <a:gd name="T84" fmla="*/ 1950310 w 2939"/>
                <a:gd name="T85" fmla="*/ 273987 h 305"/>
                <a:gd name="T86" fmla="*/ 1932135 w 2939"/>
                <a:gd name="T87" fmla="*/ 13699 h 305"/>
                <a:gd name="T88" fmla="*/ 2005627 w 2939"/>
                <a:gd name="T89" fmla="*/ 13699 h 305"/>
                <a:gd name="T90" fmla="*/ 1992193 w 2939"/>
                <a:gd name="T91" fmla="*/ 278880 h 305"/>
                <a:gd name="T92" fmla="*/ 2148660 w 2939"/>
                <a:gd name="T93" fmla="*/ 240717 h 305"/>
                <a:gd name="T94" fmla="*/ 2102036 w 2939"/>
                <a:gd name="T95" fmla="*/ 291600 h 305"/>
                <a:gd name="T96" fmla="*/ 2214250 w 2939"/>
                <a:gd name="T97" fmla="*/ 0 h 305"/>
                <a:gd name="T98" fmla="*/ 2240328 w 2939"/>
                <a:gd name="T99" fmla="*/ 291600 h 305"/>
                <a:gd name="T100" fmla="*/ 2242699 w 2939"/>
                <a:gd name="T101" fmla="*/ 195705 h 30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939" h="305">
                  <a:moveTo>
                    <a:pt x="113" y="290"/>
                  </a:moveTo>
                  <a:lnTo>
                    <a:pt x="113" y="298"/>
                  </a:lnTo>
                  <a:lnTo>
                    <a:pt x="0" y="298"/>
                  </a:lnTo>
                  <a:lnTo>
                    <a:pt x="0" y="290"/>
                  </a:lnTo>
                  <a:lnTo>
                    <a:pt x="9" y="290"/>
                  </a:lnTo>
                  <a:cubicBezTo>
                    <a:pt x="20" y="290"/>
                    <a:pt x="28" y="287"/>
                    <a:pt x="33" y="280"/>
                  </a:cubicBezTo>
                  <a:cubicBezTo>
                    <a:pt x="36" y="275"/>
                    <a:pt x="38" y="264"/>
                    <a:pt x="38" y="246"/>
                  </a:cubicBezTo>
                  <a:lnTo>
                    <a:pt x="38" y="58"/>
                  </a:lnTo>
                  <a:cubicBezTo>
                    <a:pt x="38" y="43"/>
                    <a:pt x="37" y="34"/>
                    <a:pt x="35" y="29"/>
                  </a:cubicBezTo>
                  <a:cubicBezTo>
                    <a:pt x="34" y="25"/>
                    <a:pt x="31" y="22"/>
                    <a:pt x="27" y="20"/>
                  </a:cubicBezTo>
                  <a:cubicBezTo>
                    <a:pt x="22" y="16"/>
                    <a:pt x="16" y="14"/>
                    <a:pt x="9" y="14"/>
                  </a:cubicBezTo>
                  <a:lnTo>
                    <a:pt x="0" y="14"/>
                  </a:lnTo>
                  <a:lnTo>
                    <a:pt x="0" y="6"/>
                  </a:lnTo>
                  <a:lnTo>
                    <a:pt x="113" y="6"/>
                  </a:lnTo>
                  <a:lnTo>
                    <a:pt x="113" y="14"/>
                  </a:lnTo>
                  <a:lnTo>
                    <a:pt x="103" y="14"/>
                  </a:lnTo>
                  <a:cubicBezTo>
                    <a:pt x="92" y="14"/>
                    <a:pt x="85" y="18"/>
                    <a:pt x="80" y="25"/>
                  </a:cubicBezTo>
                  <a:cubicBezTo>
                    <a:pt x="76" y="30"/>
                    <a:pt x="75" y="41"/>
                    <a:pt x="75" y="58"/>
                  </a:cubicBezTo>
                  <a:lnTo>
                    <a:pt x="75" y="246"/>
                  </a:lnTo>
                  <a:cubicBezTo>
                    <a:pt x="75" y="261"/>
                    <a:pt x="76" y="271"/>
                    <a:pt x="77" y="276"/>
                  </a:cubicBezTo>
                  <a:cubicBezTo>
                    <a:pt x="79" y="279"/>
                    <a:pt x="81" y="282"/>
                    <a:pt x="86" y="285"/>
                  </a:cubicBezTo>
                  <a:cubicBezTo>
                    <a:pt x="91" y="288"/>
                    <a:pt x="97" y="290"/>
                    <a:pt x="103" y="290"/>
                  </a:cubicBezTo>
                  <a:lnTo>
                    <a:pt x="113" y="290"/>
                  </a:lnTo>
                  <a:close/>
                  <a:moveTo>
                    <a:pt x="216" y="6"/>
                  </a:moveTo>
                  <a:lnTo>
                    <a:pt x="288" y="6"/>
                  </a:lnTo>
                  <a:lnTo>
                    <a:pt x="448" y="225"/>
                  </a:lnTo>
                  <a:lnTo>
                    <a:pt x="448" y="57"/>
                  </a:lnTo>
                  <a:cubicBezTo>
                    <a:pt x="448" y="39"/>
                    <a:pt x="446" y="28"/>
                    <a:pt x="443" y="23"/>
                  </a:cubicBezTo>
                  <a:cubicBezTo>
                    <a:pt x="438" y="17"/>
                    <a:pt x="430" y="14"/>
                    <a:pt x="420" y="14"/>
                  </a:cubicBezTo>
                  <a:lnTo>
                    <a:pt x="411" y="14"/>
                  </a:lnTo>
                  <a:lnTo>
                    <a:pt x="411" y="6"/>
                  </a:lnTo>
                  <a:lnTo>
                    <a:pt x="502" y="6"/>
                  </a:lnTo>
                  <a:lnTo>
                    <a:pt x="502" y="14"/>
                  </a:lnTo>
                  <a:lnTo>
                    <a:pt x="493" y="14"/>
                  </a:lnTo>
                  <a:cubicBezTo>
                    <a:pt x="482" y="14"/>
                    <a:pt x="474" y="18"/>
                    <a:pt x="469" y="26"/>
                  </a:cubicBezTo>
                  <a:cubicBezTo>
                    <a:pt x="467" y="30"/>
                    <a:pt x="465" y="41"/>
                    <a:pt x="465" y="57"/>
                  </a:cubicBezTo>
                  <a:lnTo>
                    <a:pt x="465" y="303"/>
                  </a:lnTo>
                  <a:lnTo>
                    <a:pt x="458" y="303"/>
                  </a:lnTo>
                  <a:lnTo>
                    <a:pt x="285" y="68"/>
                  </a:lnTo>
                  <a:lnTo>
                    <a:pt x="285" y="248"/>
                  </a:lnTo>
                  <a:cubicBezTo>
                    <a:pt x="285" y="265"/>
                    <a:pt x="287" y="277"/>
                    <a:pt x="290" y="281"/>
                  </a:cubicBezTo>
                  <a:cubicBezTo>
                    <a:pt x="295" y="287"/>
                    <a:pt x="303" y="290"/>
                    <a:pt x="313" y="290"/>
                  </a:cubicBezTo>
                  <a:lnTo>
                    <a:pt x="322" y="290"/>
                  </a:lnTo>
                  <a:lnTo>
                    <a:pt x="322" y="298"/>
                  </a:lnTo>
                  <a:lnTo>
                    <a:pt x="231" y="298"/>
                  </a:lnTo>
                  <a:lnTo>
                    <a:pt x="231" y="290"/>
                  </a:lnTo>
                  <a:lnTo>
                    <a:pt x="240" y="290"/>
                  </a:lnTo>
                  <a:cubicBezTo>
                    <a:pt x="251" y="290"/>
                    <a:pt x="259" y="286"/>
                    <a:pt x="264" y="279"/>
                  </a:cubicBezTo>
                  <a:cubicBezTo>
                    <a:pt x="267" y="274"/>
                    <a:pt x="268" y="264"/>
                    <a:pt x="268" y="248"/>
                  </a:cubicBezTo>
                  <a:lnTo>
                    <a:pt x="268" y="45"/>
                  </a:lnTo>
                  <a:cubicBezTo>
                    <a:pt x="260" y="35"/>
                    <a:pt x="255" y="28"/>
                    <a:pt x="251" y="25"/>
                  </a:cubicBezTo>
                  <a:cubicBezTo>
                    <a:pt x="247" y="22"/>
                    <a:pt x="241" y="19"/>
                    <a:pt x="233" y="16"/>
                  </a:cubicBezTo>
                  <a:cubicBezTo>
                    <a:pt x="230" y="15"/>
                    <a:pt x="224" y="14"/>
                    <a:pt x="216" y="14"/>
                  </a:cubicBezTo>
                  <a:lnTo>
                    <a:pt x="216" y="6"/>
                  </a:lnTo>
                  <a:close/>
                  <a:moveTo>
                    <a:pt x="614" y="298"/>
                  </a:moveTo>
                  <a:lnTo>
                    <a:pt x="614" y="290"/>
                  </a:lnTo>
                  <a:lnTo>
                    <a:pt x="624" y="290"/>
                  </a:lnTo>
                  <a:cubicBezTo>
                    <a:pt x="635" y="290"/>
                    <a:pt x="643" y="286"/>
                    <a:pt x="647" y="278"/>
                  </a:cubicBezTo>
                  <a:cubicBezTo>
                    <a:pt x="650" y="274"/>
                    <a:pt x="652" y="263"/>
                    <a:pt x="652" y="246"/>
                  </a:cubicBezTo>
                  <a:lnTo>
                    <a:pt x="652" y="58"/>
                  </a:lnTo>
                  <a:cubicBezTo>
                    <a:pt x="652" y="40"/>
                    <a:pt x="650" y="28"/>
                    <a:pt x="646" y="24"/>
                  </a:cubicBezTo>
                  <a:cubicBezTo>
                    <a:pt x="641" y="18"/>
                    <a:pt x="634" y="14"/>
                    <a:pt x="624" y="14"/>
                  </a:cubicBezTo>
                  <a:lnTo>
                    <a:pt x="614" y="14"/>
                  </a:lnTo>
                  <a:lnTo>
                    <a:pt x="614" y="6"/>
                  </a:lnTo>
                  <a:lnTo>
                    <a:pt x="721" y="6"/>
                  </a:lnTo>
                  <a:cubicBezTo>
                    <a:pt x="760" y="6"/>
                    <a:pt x="790" y="11"/>
                    <a:pt x="810" y="21"/>
                  </a:cubicBezTo>
                  <a:cubicBezTo>
                    <a:pt x="831" y="31"/>
                    <a:pt x="847" y="48"/>
                    <a:pt x="860" y="71"/>
                  </a:cubicBezTo>
                  <a:cubicBezTo>
                    <a:pt x="872" y="94"/>
                    <a:pt x="879" y="121"/>
                    <a:pt x="879" y="151"/>
                  </a:cubicBezTo>
                  <a:cubicBezTo>
                    <a:pt x="879" y="191"/>
                    <a:pt x="867" y="225"/>
                    <a:pt x="845" y="252"/>
                  </a:cubicBezTo>
                  <a:cubicBezTo>
                    <a:pt x="820" y="283"/>
                    <a:pt x="782" y="298"/>
                    <a:pt x="731" y="298"/>
                  </a:cubicBezTo>
                  <a:lnTo>
                    <a:pt x="614" y="298"/>
                  </a:lnTo>
                  <a:close/>
                  <a:moveTo>
                    <a:pt x="689" y="277"/>
                  </a:moveTo>
                  <a:cubicBezTo>
                    <a:pt x="705" y="281"/>
                    <a:pt x="719" y="283"/>
                    <a:pt x="730" y="283"/>
                  </a:cubicBezTo>
                  <a:cubicBezTo>
                    <a:pt x="760" y="283"/>
                    <a:pt x="785" y="271"/>
                    <a:pt x="805" y="248"/>
                  </a:cubicBezTo>
                  <a:cubicBezTo>
                    <a:pt x="824" y="225"/>
                    <a:pt x="834" y="193"/>
                    <a:pt x="834" y="153"/>
                  </a:cubicBezTo>
                  <a:cubicBezTo>
                    <a:pt x="834" y="113"/>
                    <a:pt x="824" y="81"/>
                    <a:pt x="805" y="58"/>
                  </a:cubicBezTo>
                  <a:cubicBezTo>
                    <a:pt x="785" y="34"/>
                    <a:pt x="760" y="23"/>
                    <a:pt x="729" y="23"/>
                  </a:cubicBezTo>
                  <a:cubicBezTo>
                    <a:pt x="717" y="23"/>
                    <a:pt x="704" y="25"/>
                    <a:pt x="689" y="29"/>
                  </a:cubicBezTo>
                  <a:lnTo>
                    <a:pt x="689" y="277"/>
                  </a:lnTo>
                  <a:close/>
                  <a:moveTo>
                    <a:pt x="1138" y="0"/>
                  </a:moveTo>
                  <a:cubicBezTo>
                    <a:pt x="1172" y="0"/>
                    <a:pt x="1202" y="14"/>
                    <a:pt x="1227" y="43"/>
                  </a:cubicBezTo>
                  <a:cubicBezTo>
                    <a:pt x="1252" y="72"/>
                    <a:pt x="1264" y="108"/>
                    <a:pt x="1264" y="151"/>
                  </a:cubicBezTo>
                  <a:cubicBezTo>
                    <a:pt x="1264" y="195"/>
                    <a:pt x="1251" y="232"/>
                    <a:pt x="1226" y="261"/>
                  </a:cubicBezTo>
                  <a:cubicBezTo>
                    <a:pt x="1201" y="290"/>
                    <a:pt x="1171" y="305"/>
                    <a:pt x="1135" y="305"/>
                  </a:cubicBezTo>
                  <a:cubicBezTo>
                    <a:pt x="1099" y="305"/>
                    <a:pt x="1068" y="290"/>
                    <a:pt x="1044" y="262"/>
                  </a:cubicBezTo>
                  <a:cubicBezTo>
                    <a:pt x="1019" y="233"/>
                    <a:pt x="1007" y="196"/>
                    <a:pt x="1007" y="151"/>
                  </a:cubicBezTo>
                  <a:cubicBezTo>
                    <a:pt x="1007" y="105"/>
                    <a:pt x="1021" y="67"/>
                    <a:pt x="1049" y="38"/>
                  </a:cubicBezTo>
                  <a:cubicBezTo>
                    <a:pt x="1074" y="12"/>
                    <a:pt x="1104" y="0"/>
                    <a:pt x="1138" y="0"/>
                  </a:cubicBezTo>
                  <a:close/>
                  <a:moveTo>
                    <a:pt x="1134" y="15"/>
                  </a:moveTo>
                  <a:cubicBezTo>
                    <a:pt x="1111" y="15"/>
                    <a:pt x="1092" y="25"/>
                    <a:pt x="1078" y="45"/>
                  </a:cubicBezTo>
                  <a:cubicBezTo>
                    <a:pt x="1060" y="69"/>
                    <a:pt x="1051" y="104"/>
                    <a:pt x="1051" y="150"/>
                  </a:cubicBezTo>
                  <a:cubicBezTo>
                    <a:pt x="1051" y="198"/>
                    <a:pt x="1060" y="235"/>
                    <a:pt x="1079" y="260"/>
                  </a:cubicBezTo>
                  <a:cubicBezTo>
                    <a:pt x="1093" y="280"/>
                    <a:pt x="1111" y="289"/>
                    <a:pt x="1134" y="289"/>
                  </a:cubicBezTo>
                  <a:cubicBezTo>
                    <a:pt x="1159" y="289"/>
                    <a:pt x="1179" y="279"/>
                    <a:pt x="1196" y="257"/>
                  </a:cubicBezTo>
                  <a:cubicBezTo>
                    <a:pt x="1212" y="236"/>
                    <a:pt x="1220" y="202"/>
                    <a:pt x="1220" y="156"/>
                  </a:cubicBezTo>
                  <a:cubicBezTo>
                    <a:pt x="1220" y="106"/>
                    <a:pt x="1211" y="69"/>
                    <a:pt x="1193" y="45"/>
                  </a:cubicBezTo>
                  <a:cubicBezTo>
                    <a:pt x="1179" y="25"/>
                    <a:pt x="1159" y="15"/>
                    <a:pt x="1134" y="15"/>
                  </a:cubicBezTo>
                  <a:close/>
                  <a:moveTo>
                    <a:pt x="1373" y="6"/>
                  </a:moveTo>
                  <a:lnTo>
                    <a:pt x="1445" y="6"/>
                  </a:lnTo>
                  <a:lnTo>
                    <a:pt x="1605" y="225"/>
                  </a:lnTo>
                  <a:lnTo>
                    <a:pt x="1605" y="57"/>
                  </a:lnTo>
                  <a:cubicBezTo>
                    <a:pt x="1605" y="39"/>
                    <a:pt x="1603" y="28"/>
                    <a:pt x="1600" y="23"/>
                  </a:cubicBezTo>
                  <a:cubicBezTo>
                    <a:pt x="1595" y="17"/>
                    <a:pt x="1587" y="14"/>
                    <a:pt x="1577" y="14"/>
                  </a:cubicBezTo>
                  <a:lnTo>
                    <a:pt x="1568" y="14"/>
                  </a:lnTo>
                  <a:lnTo>
                    <a:pt x="1568" y="6"/>
                  </a:lnTo>
                  <a:lnTo>
                    <a:pt x="1659" y="6"/>
                  </a:lnTo>
                  <a:lnTo>
                    <a:pt x="1659" y="14"/>
                  </a:lnTo>
                  <a:lnTo>
                    <a:pt x="1650" y="14"/>
                  </a:lnTo>
                  <a:cubicBezTo>
                    <a:pt x="1639" y="14"/>
                    <a:pt x="1631" y="18"/>
                    <a:pt x="1626" y="26"/>
                  </a:cubicBezTo>
                  <a:cubicBezTo>
                    <a:pt x="1624" y="30"/>
                    <a:pt x="1622" y="41"/>
                    <a:pt x="1622" y="57"/>
                  </a:cubicBezTo>
                  <a:lnTo>
                    <a:pt x="1622" y="303"/>
                  </a:lnTo>
                  <a:lnTo>
                    <a:pt x="1615" y="303"/>
                  </a:lnTo>
                  <a:lnTo>
                    <a:pt x="1442" y="68"/>
                  </a:lnTo>
                  <a:lnTo>
                    <a:pt x="1442" y="248"/>
                  </a:lnTo>
                  <a:cubicBezTo>
                    <a:pt x="1442" y="265"/>
                    <a:pt x="1444" y="277"/>
                    <a:pt x="1447" y="281"/>
                  </a:cubicBezTo>
                  <a:cubicBezTo>
                    <a:pt x="1452" y="287"/>
                    <a:pt x="1460" y="290"/>
                    <a:pt x="1470" y="290"/>
                  </a:cubicBezTo>
                  <a:lnTo>
                    <a:pt x="1479" y="290"/>
                  </a:lnTo>
                  <a:lnTo>
                    <a:pt x="1479" y="298"/>
                  </a:lnTo>
                  <a:lnTo>
                    <a:pt x="1388" y="298"/>
                  </a:lnTo>
                  <a:lnTo>
                    <a:pt x="1388" y="290"/>
                  </a:lnTo>
                  <a:lnTo>
                    <a:pt x="1397" y="290"/>
                  </a:lnTo>
                  <a:cubicBezTo>
                    <a:pt x="1408" y="290"/>
                    <a:pt x="1416" y="286"/>
                    <a:pt x="1421" y="279"/>
                  </a:cubicBezTo>
                  <a:cubicBezTo>
                    <a:pt x="1424" y="274"/>
                    <a:pt x="1425" y="264"/>
                    <a:pt x="1425" y="248"/>
                  </a:cubicBezTo>
                  <a:lnTo>
                    <a:pt x="1425" y="45"/>
                  </a:lnTo>
                  <a:cubicBezTo>
                    <a:pt x="1417" y="35"/>
                    <a:pt x="1412" y="28"/>
                    <a:pt x="1408" y="25"/>
                  </a:cubicBezTo>
                  <a:cubicBezTo>
                    <a:pt x="1404" y="22"/>
                    <a:pt x="1398" y="19"/>
                    <a:pt x="1390" y="16"/>
                  </a:cubicBezTo>
                  <a:cubicBezTo>
                    <a:pt x="1387" y="15"/>
                    <a:pt x="1381" y="14"/>
                    <a:pt x="1373" y="14"/>
                  </a:cubicBezTo>
                  <a:lnTo>
                    <a:pt x="1373" y="6"/>
                  </a:lnTo>
                  <a:close/>
                  <a:moveTo>
                    <a:pt x="1847" y="22"/>
                  </a:moveTo>
                  <a:lnTo>
                    <a:pt x="1847" y="138"/>
                  </a:lnTo>
                  <a:lnTo>
                    <a:pt x="1905" y="138"/>
                  </a:lnTo>
                  <a:cubicBezTo>
                    <a:pt x="1920" y="138"/>
                    <a:pt x="1930" y="135"/>
                    <a:pt x="1935" y="130"/>
                  </a:cubicBezTo>
                  <a:cubicBezTo>
                    <a:pt x="1942" y="124"/>
                    <a:pt x="1945" y="112"/>
                    <a:pt x="1946" y="95"/>
                  </a:cubicBezTo>
                  <a:lnTo>
                    <a:pt x="1953" y="95"/>
                  </a:lnTo>
                  <a:lnTo>
                    <a:pt x="1953" y="197"/>
                  </a:lnTo>
                  <a:lnTo>
                    <a:pt x="1946" y="197"/>
                  </a:lnTo>
                  <a:cubicBezTo>
                    <a:pt x="1944" y="183"/>
                    <a:pt x="1942" y="173"/>
                    <a:pt x="1941" y="169"/>
                  </a:cubicBezTo>
                  <a:cubicBezTo>
                    <a:pt x="1938" y="164"/>
                    <a:pt x="1934" y="161"/>
                    <a:pt x="1929" y="158"/>
                  </a:cubicBezTo>
                  <a:cubicBezTo>
                    <a:pt x="1924" y="155"/>
                    <a:pt x="1916" y="153"/>
                    <a:pt x="1905" y="153"/>
                  </a:cubicBezTo>
                  <a:lnTo>
                    <a:pt x="1847" y="153"/>
                  </a:lnTo>
                  <a:lnTo>
                    <a:pt x="1847" y="249"/>
                  </a:lnTo>
                  <a:cubicBezTo>
                    <a:pt x="1847" y="262"/>
                    <a:pt x="1848" y="270"/>
                    <a:pt x="1849" y="273"/>
                  </a:cubicBezTo>
                  <a:cubicBezTo>
                    <a:pt x="1850" y="276"/>
                    <a:pt x="1851" y="278"/>
                    <a:pt x="1854" y="280"/>
                  </a:cubicBezTo>
                  <a:cubicBezTo>
                    <a:pt x="1857" y="281"/>
                    <a:pt x="1862" y="282"/>
                    <a:pt x="1869" y="282"/>
                  </a:cubicBezTo>
                  <a:lnTo>
                    <a:pt x="1913" y="282"/>
                  </a:lnTo>
                  <a:cubicBezTo>
                    <a:pt x="1928" y="282"/>
                    <a:pt x="1939" y="281"/>
                    <a:pt x="1946" y="279"/>
                  </a:cubicBezTo>
                  <a:cubicBezTo>
                    <a:pt x="1952" y="276"/>
                    <a:pt x="1959" y="272"/>
                    <a:pt x="1965" y="265"/>
                  </a:cubicBezTo>
                  <a:cubicBezTo>
                    <a:pt x="1973" y="256"/>
                    <a:pt x="1981" y="243"/>
                    <a:pt x="1990" y="225"/>
                  </a:cubicBezTo>
                  <a:lnTo>
                    <a:pt x="1997" y="225"/>
                  </a:lnTo>
                  <a:lnTo>
                    <a:pt x="1975" y="298"/>
                  </a:lnTo>
                  <a:lnTo>
                    <a:pt x="1772" y="298"/>
                  </a:lnTo>
                  <a:lnTo>
                    <a:pt x="1772" y="290"/>
                  </a:lnTo>
                  <a:lnTo>
                    <a:pt x="1782" y="290"/>
                  </a:lnTo>
                  <a:cubicBezTo>
                    <a:pt x="1788" y="290"/>
                    <a:pt x="1794" y="288"/>
                    <a:pt x="1799" y="285"/>
                  </a:cubicBezTo>
                  <a:cubicBezTo>
                    <a:pt x="1803" y="283"/>
                    <a:pt x="1806" y="279"/>
                    <a:pt x="1808" y="275"/>
                  </a:cubicBezTo>
                  <a:cubicBezTo>
                    <a:pt x="1809" y="270"/>
                    <a:pt x="1810" y="261"/>
                    <a:pt x="1810" y="247"/>
                  </a:cubicBezTo>
                  <a:lnTo>
                    <a:pt x="1810" y="57"/>
                  </a:lnTo>
                  <a:cubicBezTo>
                    <a:pt x="1810" y="39"/>
                    <a:pt x="1808" y="27"/>
                    <a:pt x="1805" y="23"/>
                  </a:cubicBezTo>
                  <a:cubicBezTo>
                    <a:pt x="1800" y="17"/>
                    <a:pt x="1792" y="14"/>
                    <a:pt x="1782" y="14"/>
                  </a:cubicBezTo>
                  <a:lnTo>
                    <a:pt x="1772" y="14"/>
                  </a:lnTo>
                  <a:lnTo>
                    <a:pt x="1772" y="6"/>
                  </a:lnTo>
                  <a:lnTo>
                    <a:pt x="1975" y="6"/>
                  </a:lnTo>
                  <a:lnTo>
                    <a:pt x="1978" y="70"/>
                  </a:lnTo>
                  <a:lnTo>
                    <a:pt x="1970" y="70"/>
                  </a:lnTo>
                  <a:cubicBezTo>
                    <a:pt x="1967" y="55"/>
                    <a:pt x="1964" y="44"/>
                    <a:pt x="1961" y="39"/>
                  </a:cubicBezTo>
                  <a:cubicBezTo>
                    <a:pt x="1958" y="33"/>
                    <a:pt x="1953" y="29"/>
                    <a:pt x="1946" y="26"/>
                  </a:cubicBezTo>
                  <a:cubicBezTo>
                    <a:pt x="1941" y="23"/>
                    <a:pt x="1932" y="22"/>
                    <a:pt x="1919" y="22"/>
                  </a:cubicBezTo>
                  <a:lnTo>
                    <a:pt x="1847" y="22"/>
                  </a:lnTo>
                  <a:close/>
                  <a:moveTo>
                    <a:pt x="2288" y="0"/>
                  </a:moveTo>
                  <a:lnTo>
                    <a:pt x="2288" y="101"/>
                  </a:lnTo>
                  <a:lnTo>
                    <a:pt x="2280" y="101"/>
                  </a:lnTo>
                  <a:cubicBezTo>
                    <a:pt x="2278" y="81"/>
                    <a:pt x="2274" y="66"/>
                    <a:pt x="2268" y="54"/>
                  </a:cubicBezTo>
                  <a:cubicBezTo>
                    <a:pt x="2262" y="43"/>
                    <a:pt x="2253" y="34"/>
                    <a:pt x="2242" y="27"/>
                  </a:cubicBezTo>
                  <a:cubicBezTo>
                    <a:pt x="2231" y="20"/>
                    <a:pt x="2220" y="17"/>
                    <a:pt x="2208" y="17"/>
                  </a:cubicBezTo>
                  <a:cubicBezTo>
                    <a:pt x="2194" y="17"/>
                    <a:pt x="2183" y="22"/>
                    <a:pt x="2174" y="31"/>
                  </a:cubicBezTo>
                  <a:cubicBezTo>
                    <a:pt x="2166" y="40"/>
                    <a:pt x="2161" y="50"/>
                    <a:pt x="2161" y="62"/>
                  </a:cubicBezTo>
                  <a:cubicBezTo>
                    <a:pt x="2161" y="71"/>
                    <a:pt x="2164" y="79"/>
                    <a:pt x="2170" y="86"/>
                  </a:cubicBezTo>
                  <a:cubicBezTo>
                    <a:pt x="2178" y="97"/>
                    <a:pt x="2197" y="111"/>
                    <a:pt x="2227" y="129"/>
                  </a:cubicBezTo>
                  <a:cubicBezTo>
                    <a:pt x="2251" y="144"/>
                    <a:pt x="2268" y="155"/>
                    <a:pt x="2277" y="163"/>
                  </a:cubicBezTo>
                  <a:cubicBezTo>
                    <a:pt x="2286" y="171"/>
                    <a:pt x="2293" y="180"/>
                    <a:pt x="2298" y="190"/>
                  </a:cubicBezTo>
                  <a:cubicBezTo>
                    <a:pt x="2303" y="201"/>
                    <a:pt x="2305" y="212"/>
                    <a:pt x="2305" y="224"/>
                  </a:cubicBezTo>
                  <a:cubicBezTo>
                    <a:pt x="2305" y="246"/>
                    <a:pt x="2297" y="265"/>
                    <a:pt x="2282" y="281"/>
                  </a:cubicBezTo>
                  <a:cubicBezTo>
                    <a:pt x="2266" y="297"/>
                    <a:pt x="2247" y="305"/>
                    <a:pt x="2222" y="305"/>
                  </a:cubicBezTo>
                  <a:cubicBezTo>
                    <a:pt x="2215" y="305"/>
                    <a:pt x="2207" y="304"/>
                    <a:pt x="2201" y="303"/>
                  </a:cubicBezTo>
                  <a:cubicBezTo>
                    <a:pt x="2197" y="302"/>
                    <a:pt x="2188" y="299"/>
                    <a:pt x="2176" y="295"/>
                  </a:cubicBezTo>
                  <a:cubicBezTo>
                    <a:pt x="2163" y="290"/>
                    <a:pt x="2155" y="288"/>
                    <a:pt x="2152" y="288"/>
                  </a:cubicBezTo>
                  <a:cubicBezTo>
                    <a:pt x="2149" y="288"/>
                    <a:pt x="2146" y="289"/>
                    <a:pt x="2144" y="291"/>
                  </a:cubicBezTo>
                  <a:cubicBezTo>
                    <a:pt x="2142" y="294"/>
                    <a:pt x="2141" y="298"/>
                    <a:pt x="2140" y="305"/>
                  </a:cubicBezTo>
                  <a:lnTo>
                    <a:pt x="2133" y="305"/>
                  </a:lnTo>
                  <a:lnTo>
                    <a:pt x="2133" y="205"/>
                  </a:lnTo>
                  <a:lnTo>
                    <a:pt x="2140" y="205"/>
                  </a:lnTo>
                  <a:cubicBezTo>
                    <a:pt x="2143" y="226"/>
                    <a:pt x="2148" y="241"/>
                    <a:pt x="2154" y="252"/>
                  </a:cubicBezTo>
                  <a:cubicBezTo>
                    <a:pt x="2159" y="262"/>
                    <a:pt x="2168" y="271"/>
                    <a:pt x="2180" y="278"/>
                  </a:cubicBezTo>
                  <a:cubicBezTo>
                    <a:pt x="2191" y="285"/>
                    <a:pt x="2204" y="288"/>
                    <a:pt x="2218" y="288"/>
                  </a:cubicBezTo>
                  <a:cubicBezTo>
                    <a:pt x="2234" y="288"/>
                    <a:pt x="2247" y="283"/>
                    <a:pt x="2256" y="274"/>
                  </a:cubicBezTo>
                  <a:cubicBezTo>
                    <a:pt x="2266" y="264"/>
                    <a:pt x="2270" y="253"/>
                    <a:pt x="2270" y="240"/>
                  </a:cubicBezTo>
                  <a:cubicBezTo>
                    <a:pt x="2270" y="233"/>
                    <a:pt x="2269" y="226"/>
                    <a:pt x="2265" y="219"/>
                  </a:cubicBezTo>
                  <a:cubicBezTo>
                    <a:pt x="2262" y="211"/>
                    <a:pt x="2256" y="204"/>
                    <a:pt x="2249" y="198"/>
                  </a:cubicBezTo>
                  <a:cubicBezTo>
                    <a:pt x="2244" y="194"/>
                    <a:pt x="2230" y="185"/>
                    <a:pt x="2207" y="171"/>
                  </a:cubicBezTo>
                  <a:cubicBezTo>
                    <a:pt x="2185" y="157"/>
                    <a:pt x="2169" y="146"/>
                    <a:pt x="2159" y="137"/>
                  </a:cubicBezTo>
                  <a:cubicBezTo>
                    <a:pt x="2150" y="129"/>
                    <a:pt x="2143" y="120"/>
                    <a:pt x="2138" y="110"/>
                  </a:cubicBezTo>
                  <a:cubicBezTo>
                    <a:pt x="2133" y="100"/>
                    <a:pt x="2130" y="89"/>
                    <a:pt x="2130" y="77"/>
                  </a:cubicBezTo>
                  <a:cubicBezTo>
                    <a:pt x="2130" y="56"/>
                    <a:pt x="2138" y="38"/>
                    <a:pt x="2152" y="22"/>
                  </a:cubicBezTo>
                  <a:cubicBezTo>
                    <a:pt x="2167" y="7"/>
                    <a:pt x="2185" y="0"/>
                    <a:pt x="2207" y="0"/>
                  </a:cubicBezTo>
                  <a:cubicBezTo>
                    <a:pt x="2221" y="0"/>
                    <a:pt x="2236" y="4"/>
                    <a:pt x="2252" y="11"/>
                  </a:cubicBezTo>
                  <a:cubicBezTo>
                    <a:pt x="2259" y="15"/>
                    <a:pt x="2264" y="17"/>
                    <a:pt x="2267" y="17"/>
                  </a:cubicBezTo>
                  <a:cubicBezTo>
                    <a:pt x="2270" y="17"/>
                    <a:pt x="2273" y="15"/>
                    <a:pt x="2275" y="13"/>
                  </a:cubicBezTo>
                  <a:cubicBezTo>
                    <a:pt x="2277" y="11"/>
                    <a:pt x="2279" y="7"/>
                    <a:pt x="2280" y="0"/>
                  </a:cubicBezTo>
                  <a:lnTo>
                    <a:pt x="2288" y="0"/>
                  </a:lnTo>
                  <a:close/>
                  <a:moveTo>
                    <a:pt x="2548" y="290"/>
                  </a:moveTo>
                  <a:lnTo>
                    <a:pt x="2548" y="298"/>
                  </a:lnTo>
                  <a:lnTo>
                    <a:pt x="2435" y="298"/>
                  </a:lnTo>
                  <a:lnTo>
                    <a:pt x="2435" y="290"/>
                  </a:lnTo>
                  <a:lnTo>
                    <a:pt x="2445" y="290"/>
                  </a:lnTo>
                  <a:cubicBezTo>
                    <a:pt x="2455" y="290"/>
                    <a:pt x="2463" y="287"/>
                    <a:pt x="2468" y="280"/>
                  </a:cubicBezTo>
                  <a:cubicBezTo>
                    <a:pt x="2471" y="275"/>
                    <a:pt x="2473" y="264"/>
                    <a:pt x="2473" y="246"/>
                  </a:cubicBezTo>
                  <a:lnTo>
                    <a:pt x="2473" y="58"/>
                  </a:lnTo>
                  <a:cubicBezTo>
                    <a:pt x="2473" y="43"/>
                    <a:pt x="2472" y="34"/>
                    <a:pt x="2470" y="29"/>
                  </a:cubicBezTo>
                  <a:cubicBezTo>
                    <a:pt x="2469" y="25"/>
                    <a:pt x="2466" y="22"/>
                    <a:pt x="2462" y="20"/>
                  </a:cubicBezTo>
                  <a:cubicBezTo>
                    <a:pt x="2457" y="16"/>
                    <a:pt x="2451" y="14"/>
                    <a:pt x="2445" y="14"/>
                  </a:cubicBezTo>
                  <a:lnTo>
                    <a:pt x="2435" y="14"/>
                  </a:lnTo>
                  <a:lnTo>
                    <a:pt x="2435" y="6"/>
                  </a:lnTo>
                  <a:lnTo>
                    <a:pt x="2548" y="6"/>
                  </a:lnTo>
                  <a:lnTo>
                    <a:pt x="2548" y="14"/>
                  </a:lnTo>
                  <a:lnTo>
                    <a:pt x="2538" y="14"/>
                  </a:lnTo>
                  <a:cubicBezTo>
                    <a:pt x="2528" y="14"/>
                    <a:pt x="2520" y="18"/>
                    <a:pt x="2515" y="25"/>
                  </a:cubicBezTo>
                  <a:cubicBezTo>
                    <a:pt x="2512" y="30"/>
                    <a:pt x="2510" y="41"/>
                    <a:pt x="2510" y="58"/>
                  </a:cubicBezTo>
                  <a:lnTo>
                    <a:pt x="2510" y="246"/>
                  </a:lnTo>
                  <a:cubicBezTo>
                    <a:pt x="2510" y="261"/>
                    <a:pt x="2511" y="271"/>
                    <a:pt x="2513" y="276"/>
                  </a:cubicBezTo>
                  <a:cubicBezTo>
                    <a:pt x="2514" y="279"/>
                    <a:pt x="2517" y="282"/>
                    <a:pt x="2521" y="285"/>
                  </a:cubicBezTo>
                  <a:cubicBezTo>
                    <a:pt x="2526" y="288"/>
                    <a:pt x="2532" y="290"/>
                    <a:pt x="2538" y="290"/>
                  </a:cubicBezTo>
                  <a:lnTo>
                    <a:pt x="2548" y="290"/>
                  </a:lnTo>
                  <a:close/>
                  <a:moveTo>
                    <a:pt x="2838" y="200"/>
                  </a:moveTo>
                  <a:lnTo>
                    <a:pt x="2737" y="200"/>
                  </a:lnTo>
                  <a:lnTo>
                    <a:pt x="2719" y="246"/>
                  </a:lnTo>
                  <a:cubicBezTo>
                    <a:pt x="2714" y="258"/>
                    <a:pt x="2712" y="266"/>
                    <a:pt x="2712" y="272"/>
                  </a:cubicBezTo>
                  <a:cubicBezTo>
                    <a:pt x="2712" y="276"/>
                    <a:pt x="2714" y="280"/>
                    <a:pt x="2718" y="284"/>
                  </a:cubicBezTo>
                  <a:cubicBezTo>
                    <a:pt x="2722" y="287"/>
                    <a:pt x="2730" y="289"/>
                    <a:pt x="2743" y="290"/>
                  </a:cubicBezTo>
                  <a:lnTo>
                    <a:pt x="2743" y="298"/>
                  </a:lnTo>
                  <a:lnTo>
                    <a:pt x="2660" y="298"/>
                  </a:lnTo>
                  <a:lnTo>
                    <a:pt x="2660" y="290"/>
                  </a:lnTo>
                  <a:cubicBezTo>
                    <a:pt x="2671" y="288"/>
                    <a:pt x="2678" y="285"/>
                    <a:pt x="2681" y="282"/>
                  </a:cubicBezTo>
                  <a:cubicBezTo>
                    <a:pt x="2688" y="275"/>
                    <a:pt x="2695" y="261"/>
                    <a:pt x="2703" y="240"/>
                  </a:cubicBezTo>
                  <a:lnTo>
                    <a:pt x="2795" y="0"/>
                  </a:lnTo>
                  <a:lnTo>
                    <a:pt x="2802" y="0"/>
                  </a:lnTo>
                  <a:lnTo>
                    <a:pt x="2894" y="242"/>
                  </a:lnTo>
                  <a:cubicBezTo>
                    <a:pt x="2901" y="262"/>
                    <a:pt x="2908" y="275"/>
                    <a:pt x="2914" y="280"/>
                  </a:cubicBezTo>
                  <a:cubicBezTo>
                    <a:pt x="2920" y="286"/>
                    <a:pt x="2928" y="289"/>
                    <a:pt x="2939" y="290"/>
                  </a:cubicBezTo>
                  <a:lnTo>
                    <a:pt x="2939" y="298"/>
                  </a:lnTo>
                  <a:lnTo>
                    <a:pt x="2835" y="298"/>
                  </a:lnTo>
                  <a:lnTo>
                    <a:pt x="2835" y="290"/>
                  </a:lnTo>
                  <a:cubicBezTo>
                    <a:pt x="2846" y="290"/>
                    <a:pt x="2853" y="288"/>
                    <a:pt x="2856" y="284"/>
                  </a:cubicBezTo>
                  <a:cubicBezTo>
                    <a:pt x="2860" y="281"/>
                    <a:pt x="2862" y="277"/>
                    <a:pt x="2862" y="272"/>
                  </a:cubicBezTo>
                  <a:cubicBezTo>
                    <a:pt x="2862" y="266"/>
                    <a:pt x="2859" y="256"/>
                    <a:pt x="2854" y="242"/>
                  </a:cubicBezTo>
                  <a:lnTo>
                    <a:pt x="2838" y="200"/>
                  </a:lnTo>
                  <a:close/>
                  <a:moveTo>
                    <a:pt x="2833" y="185"/>
                  </a:moveTo>
                  <a:lnTo>
                    <a:pt x="2788" y="67"/>
                  </a:lnTo>
                  <a:lnTo>
                    <a:pt x="2743" y="185"/>
                  </a:lnTo>
                  <a:lnTo>
                    <a:pt x="2833" y="185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028695">
                <a:defRPr/>
              </a:pPr>
              <a:endParaRPr lang="en-US" sz="2699" kern="0" dirty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46C97E31-0CD0-4DF7-BBA9-040E7CFDA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5411" y="304800"/>
              <a:ext cx="1890697" cy="1288257"/>
            </a:xfrm>
            <a:custGeom>
              <a:avLst/>
              <a:gdLst>
                <a:gd name="T0" fmla="*/ 1890713 w 1191"/>
                <a:gd name="T1" fmla="*/ 1282700 h 812"/>
                <a:gd name="T2" fmla="*/ 944563 w 1191"/>
                <a:gd name="T3" fmla="*/ 0 h 812"/>
                <a:gd name="T4" fmla="*/ 0 w 1191"/>
                <a:gd name="T5" fmla="*/ 1289050 h 812"/>
                <a:gd name="T6" fmla="*/ 933450 w 1191"/>
                <a:gd name="T7" fmla="*/ 325438 h 812"/>
                <a:gd name="T8" fmla="*/ 944563 w 1191"/>
                <a:gd name="T9" fmla="*/ 153988 h 812"/>
                <a:gd name="T10" fmla="*/ 957263 w 1191"/>
                <a:gd name="T11" fmla="*/ 322263 h 812"/>
                <a:gd name="T12" fmla="*/ 1890713 w 1191"/>
                <a:gd name="T13" fmla="*/ 1282700 h 8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91" h="812">
                  <a:moveTo>
                    <a:pt x="1191" y="808"/>
                  </a:moveTo>
                  <a:lnTo>
                    <a:pt x="595" y="0"/>
                  </a:lnTo>
                  <a:lnTo>
                    <a:pt x="0" y="812"/>
                  </a:lnTo>
                  <a:lnTo>
                    <a:pt x="588" y="205"/>
                  </a:lnTo>
                  <a:lnTo>
                    <a:pt x="595" y="97"/>
                  </a:lnTo>
                  <a:lnTo>
                    <a:pt x="603" y="203"/>
                  </a:lnTo>
                  <a:lnTo>
                    <a:pt x="1191" y="808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69E3E1B8-AB3E-41EF-9A8F-62A6F9D19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7640" y="711995"/>
              <a:ext cx="838447" cy="957263"/>
            </a:xfrm>
            <a:custGeom>
              <a:avLst/>
              <a:gdLst>
                <a:gd name="T0" fmla="*/ 838200 w 528"/>
                <a:gd name="T1" fmla="*/ 0 h 604"/>
                <a:gd name="T2" fmla="*/ 0 w 528"/>
                <a:gd name="T3" fmla="*/ 958850 h 604"/>
                <a:gd name="T4" fmla="*/ 823913 w 528"/>
                <a:gd name="T5" fmla="*/ 222250 h 604"/>
                <a:gd name="T6" fmla="*/ 838200 w 528"/>
                <a:gd name="T7" fmla="*/ 0 h 60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8" h="604">
                  <a:moveTo>
                    <a:pt x="528" y="0"/>
                  </a:moveTo>
                  <a:lnTo>
                    <a:pt x="0" y="604"/>
                  </a:lnTo>
                  <a:lnTo>
                    <a:pt x="519" y="140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9E757EF-A289-4248-9622-2509D05F435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432" y="711995"/>
              <a:ext cx="853120" cy="969168"/>
            </a:xfrm>
            <a:custGeom>
              <a:avLst/>
              <a:gdLst>
                <a:gd name="T0" fmla="*/ 0 w 537"/>
                <a:gd name="T1" fmla="*/ 0 h 611"/>
                <a:gd name="T2" fmla="*/ 852488 w 537"/>
                <a:gd name="T3" fmla="*/ 969963 h 611"/>
                <a:gd name="T4" fmla="*/ 15875 w 537"/>
                <a:gd name="T5" fmla="*/ 230188 h 611"/>
                <a:gd name="T6" fmla="*/ 0 w 537"/>
                <a:gd name="T7" fmla="*/ 0 h 6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37" h="611">
                  <a:moveTo>
                    <a:pt x="0" y="0"/>
                  </a:moveTo>
                  <a:lnTo>
                    <a:pt x="537" y="611"/>
                  </a:lnTo>
                  <a:lnTo>
                    <a:pt x="10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CAEF91F5-EFDE-4459-85E9-37F96C674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7252" y="1097757"/>
              <a:ext cx="601586" cy="573881"/>
            </a:xfrm>
            <a:custGeom>
              <a:avLst/>
              <a:gdLst>
                <a:gd name="T0" fmla="*/ 601663 w 379"/>
                <a:gd name="T1" fmla="*/ 0 h 362"/>
                <a:gd name="T2" fmla="*/ 0 w 379"/>
                <a:gd name="T3" fmla="*/ 574675 h 362"/>
                <a:gd name="T4" fmla="*/ 592138 w 379"/>
                <a:gd name="T5" fmla="*/ 136525 h 362"/>
                <a:gd name="T6" fmla="*/ 601663 w 379"/>
                <a:gd name="T7" fmla="*/ 0 h 3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9" h="362">
                  <a:moveTo>
                    <a:pt x="379" y="0"/>
                  </a:moveTo>
                  <a:lnTo>
                    <a:pt x="0" y="362"/>
                  </a:lnTo>
                  <a:lnTo>
                    <a:pt x="373" y="86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899BCB42-3C2C-42C5-A290-3FDBF4ACB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2683" y="1090613"/>
              <a:ext cx="617678" cy="559544"/>
            </a:xfrm>
            <a:custGeom>
              <a:avLst/>
              <a:gdLst>
                <a:gd name="T0" fmla="*/ 0 w 395"/>
                <a:gd name="T1" fmla="*/ 0 h 378"/>
                <a:gd name="T2" fmla="*/ 627063 w 395"/>
                <a:gd name="T3" fmla="*/ 600075 h 378"/>
                <a:gd name="T4" fmla="*/ 9525 w 395"/>
                <a:gd name="T5" fmla="*/ 141288 h 378"/>
                <a:gd name="T6" fmla="*/ 0 w 395"/>
                <a:gd name="T7" fmla="*/ 0 h 37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95" h="378">
                  <a:moveTo>
                    <a:pt x="0" y="0"/>
                  </a:moveTo>
                  <a:lnTo>
                    <a:pt x="395" y="378"/>
                  </a:lnTo>
                  <a:lnTo>
                    <a:pt x="6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F5181813-2234-4175-AD95-29F0F0C0A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3644" y="1431132"/>
              <a:ext cx="343763" cy="252413"/>
            </a:xfrm>
            <a:custGeom>
              <a:avLst/>
              <a:gdLst>
                <a:gd name="T0" fmla="*/ 0 w 217"/>
                <a:gd name="T1" fmla="*/ 0 h 158"/>
                <a:gd name="T2" fmla="*/ 7938 w 217"/>
                <a:gd name="T3" fmla="*/ 98425 h 158"/>
                <a:gd name="T4" fmla="*/ 344488 w 217"/>
                <a:gd name="T5" fmla="*/ 250825 h 158"/>
                <a:gd name="T6" fmla="*/ 0 w 217"/>
                <a:gd name="T7" fmla="*/ 0 h 1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7" h="158">
                  <a:moveTo>
                    <a:pt x="0" y="0"/>
                  </a:moveTo>
                  <a:lnTo>
                    <a:pt x="5" y="62"/>
                  </a:lnTo>
                  <a:lnTo>
                    <a:pt x="217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2C1FCCD7-56AF-44B0-8020-B2148558B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8306" y="1431132"/>
              <a:ext cx="339571" cy="257175"/>
            </a:xfrm>
            <a:custGeom>
              <a:avLst/>
              <a:gdLst>
                <a:gd name="T0" fmla="*/ 339725 w 214"/>
                <a:gd name="T1" fmla="*/ 0 h 162"/>
                <a:gd name="T2" fmla="*/ 0 w 214"/>
                <a:gd name="T3" fmla="*/ 257175 h 162"/>
                <a:gd name="T4" fmla="*/ 333375 w 214"/>
                <a:gd name="T5" fmla="*/ 101600 h 162"/>
                <a:gd name="T6" fmla="*/ 339725 w 214"/>
                <a:gd name="T7" fmla="*/ 0 h 1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4" h="162">
                  <a:moveTo>
                    <a:pt x="214" y="0"/>
                  </a:moveTo>
                  <a:lnTo>
                    <a:pt x="0" y="162"/>
                  </a:lnTo>
                  <a:lnTo>
                    <a:pt x="210" y="64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328A4E19-E651-460D-BD4A-816EFB34B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413" y="1693070"/>
              <a:ext cx="280880" cy="152400"/>
            </a:xfrm>
            <a:custGeom>
              <a:avLst/>
              <a:gdLst>
                <a:gd name="T0" fmla="*/ 0 w 177"/>
                <a:gd name="T1" fmla="*/ 0 h 97"/>
                <a:gd name="T2" fmla="*/ 280988 w 177"/>
                <a:gd name="T3" fmla="*/ 153988 h 97"/>
                <a:gd name="T4" fmla="*/ 6350 w 177"/>
                <a:gd name="T5" fmla="*/ 115888 h 97"/>
                <a:gd name="T6" fmla="*/ 0 w 177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7" h="97">
                  <a:moveTo>
                    <a:pt x="0" y="0"/>
                  </a:moveTo>
                  <a:lnTo>
                    <a:pt x="177" y="97"/>
                  </a:lnTo>
                  <a:lnTo>
                    <a:pt x="4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9EA07831-E5FE-42EE-83F4-ACA477DA4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8131" y="1695450"/>
              <a:ext cx="282976" cy="147638"/>
            </a:xfrm>
            <a:custGeom>
              <a:avLst/>
              <a:gdLst>
                <a:gd name="T0" fmla="*/ 282575 w 178"/>
                <a:gd name="T1" fmla="*/ 0 h 93"/>
                <a:gd name="T2" fmla="*/ 276225 w 178"/>
                <a:gd name="T3" fmla="*/ 112713 h 93"/>
                <a:gd name="T4" fmla="*/ 0 w 178"/>
                <a:gd name="T5" fmla="*/ 147638 h 93"/>
                <a:gd name="T6" fmla="*/ 282575 w 178"/>
                <a:gd name="T7" fmla="*/ 0 h 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8" h="93">
                  <a:moveTo>
                    <a:pt x="178" y="0"/>
                  </a:moveTo>
                  <a:lnTo>
                    <a:pt x="174" y="71"/>
                  </a:lnTo>
                  <a:lnTo>
                    <a:pt x="0" y="9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67DDD93F-1317-4591-9329-29F24B76B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9612" y="3048000"/>
              <a:ext cx="2431496" cy="223838"/>
            </a:xfrm>
            <a:custGeom>
              <a:avLst/>
              <a:gdLst>
                <a:gd name="T0" fmla="*/ 2432050 w 1532"/>
                <a:gd name="T1" fmla="*/ 0 h 141"/>
                <a:gd name="T2" fmla="*/ 0 w 1532"/>
                <a:gd name="T3" fmla="*/ 223838 h 141"/>
                <a:gd name="T4" fmla="*/ 2424113 w 1532"/>
                <a:gd name="T5" fmla="*/ 103188 h 141"/>
                <a:gd name="T6" fmla="*/ 2432050 w 1532"/>
                <a:gd name="T7" fmla="*/ 0 h 14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32" h="141">
                  <a:moveTo>
                    <a:pt x="1532" y="0"/>
                  </a:moveTo>
                  <a:lnTo>
                    <a:pt x="0" y="141"/>
                  </a:lnTo>
                  <a:lnTo>
                    <a:pt x="1527" y="65"/>
                  </a:lnTo>
                  <a:lnTo>
                    <a:pt x="1532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45" name="Freeform 33">
              <a:extLst>
                <a:ext uri="{FF2B5EF4-FFF2-40B4-BE49-F238E27FC236}">
                  <a16:creationId xmlns:a16="http://schemas.microsoft.com/office/drawing/2014/main" id="{0076333F-3803-41EE-8384-34AE93BB5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8316" y="3048000"/>
              <a:ext cx="2592897" cy="228600"/>
            </a:xfrm>
            <a:custGeom>
              <a:avLst/>
              <a:gdLst>
                <a:gd name="T0" fmla="*/ 0 w 1633"/>
                <a:gd name="T1" fmla="*/ 0 h 144"/>
                <a:gd name="T2" fmla="*/ 2592388 w 1633"/>
                <a:gd name="T3" fmla="*/ 228600 h 144"/>
                <a:gd name="T4" fmla="*/ 7938 w 1633"/>
                <a:gd name="T5" fmla="*/ 96838 h 144"/>
                <a:gd name="T6" fmla="*/ 0 w 1633"/>
                <a:gd name="T7" fmla="*/ 0 h 1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33" h="144">
                  <a:moveTo>
                    <a:pt x="0" y="0"/>
                  </a:moveTo>
                  <a:lnTo>
                    <a:pt x="1633" y="144"/>
                  </a:lnTo>
                  <a:lnTo>
                    <a:pt x="5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EB7BAD1-6F0C-43B3-9C5D-3FF68B0270E7}"/>
              </a:ext>
            </a:extLst>
          </p:cNvPr>
          <p:cNvGrpSpPr/>
          <p:nvPr/>
        </p:nvGrpSpPr>
        <p:grpSpPr>
          <a:xfrm>
            <a:off x="228600" y="1028700"/>
            <a:ext cx="11446014" cy="124562"/>
            <a:chOff x="4348510" y="523450"/>
            <a:chExt cx="9367490" cy="138025"/>
          </a:xfrm>
        </p:grpSpPr>
        <p:sp>
          <p:nvSpPr>
            <p:cNvPr id="47" name="AutoShape 7">
              <a:extLst>
                <a:ext uri="{FF2B5EF4-FFF2-40B4-BE49-F238E27FC236}">
                  <a16:creationId xmlns:a16="http://schemas.microsoft.com/office/drawing/2014/main" id="{82964F22-18EB-4903-B271-964880769839}"/>
                </a:ext>
              </a:extLst>
            </p:cNvPr>
            <p:cNvSpPr/>
            <p:nvPr/>
          </p:nvSpPr>
          <p:spPr>
            <a:xfrm>
              <a:off x="4348510" y="523450"/>
              <a:ext cx="9367490" cy="46028"/>
            </a:xfrm>
            <a:prstGeom prst="rect">
              <a:avLst/>
            </a:prstGeom>
            <a:solidFill>
              <a:srgbClr val="1D2345"/>
            </a:solidFill>
          </p:spPr>
        </p:sp>
        <p:sp>
          <p:nvSpPr>
            <p:cNvPr id="48" name="AutoShape 7">
              <a:extLst>
                <a:ext uri="{FF2B5EF4-FFF2-40B4-BE49-F238E27FC236}">
                  <a16:creationId xmlns:a16="http://schemas.microsoft.com/office/drawing/2014/main" id="{4BD24DBE-ACC1-453C-A977-04D8408AD9CD}"/>
                </a:ext>
              </a:extLst>
            </p:cNvPr>
            <p:cNvSpPr/>
            <p:nvPr/>
          </p:nvSpPr>
          <p:spPr>
            <a:xfrm>
              <a:off x="4348510" y="569478"/>
              <a:ext cx="9367490" cy="46028"/>
            </a:xfrm>
            <a:prstGeom prst="rect">
              <a:avLst/>
            </a:prstGeom>
            <a:solidFill>
              <a:srgbClr val="F29801"/>
            </a:solidFill>
          </p:spPr>
        </p:sp>
        <p:sp>
          <p:nvSpPr>
            <p:cNvPr id="49" name="AutoShape 7">
              <a:extLst>
                <a:ext uri="{FF2B5EF4-FFF2-40B4-BE49-F238E27FC236}">
                  <a16:creationId xmlns:a16="http://schemas.microsoft.com/office/drawing/2014/main" id="{12EDEE69-D66B-4FAB-9682-FD0AF1BC4A32}"/>
                </a:ext>
              </a:extLst>
            </p:cNvPr>
            <p:cNvSpPr/>
            <p:nvPr/>
          </p:nvSpPr>
          <p:spPr>
            <a:xfrm>
              <a:off x="4348510" y="615447"/>
              <a:ext cx="9367490" cy="46028"/>
            </a:xfrm>
            <a:prstGeom prst="rect">
              <a:avLst/>
            </a:prstGeom>
            <a:solidFill>
              <a:srgbClr val="1C2242"/>
            </a:solidFill>
          </p:spPr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C0F6BAF-72DB-47E0-86EE-EF6FBF6B5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811607"/>
            <a:ext cx="4757122" cy="22546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54512E-6C18-43F3-B2D4-9296A50542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22"/>
          <a:stretch/>
        </p:blipFill>
        <p:spPr>
          <a:xfrm>
            <a:off x="5113675" y="3798098"/>
            <a:ext cx="3344525" cy="228710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5E694DB-9D90-43ED-B0E2-1595663CDCBA}"/>
              </a:ext>
            </a:extLst>
          </p:cNvPr>
          <p:cNvSpPr txBox="1"/>
          <p:nvPr/>
        </p:nvSpPr>
        <p:spPr>
          <a:xfrm>
            <a:off x="404817" y="1392111"/>
            <a:ext cx="75713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Pengambilan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baseline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dilakukan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	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CB6C24D-3250-483E-916E-BCE75E770CF0}"/>
              </a:ext>
            </a:extLst>
          </p:cNvPr>
          <p:cNvSpPr txBox="1"/>
          <p:nvPr/>
        </p:nvSpPr>
        <p:spPr>
          <a:xfrm>
            <a:off x="699790" y="6196207"/>
            <a:ext cx="3575274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Well Test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tanki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1500 liter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EF68DD8-EB01-4D42-A6D6-E76BC8408E21}"/>
              </a:ext>
            </a:extLst>
          </p:cNvPr>
          <p:cNvSpPr txBox="1"/>
          <p:nvPr/>
        </p:nvSpPr>
        <p:spPr>
          <a:xfrm>
            <a:off x="5943600" y="6238055"/>
            <a:ext cx="1293944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Flowmeter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FDCD234-6FF0-4E51-911A-291F0464918B}"/>
              </a:ext>
            </a:extLst>
          </p:cNvPr>
          <p:cNvSpPr txBox="1"/>
          <p:nvPr/>
        </p:nvSpPr>
        <p:spPr>
          <a:xfrm>
            <a:off x="845527" y="1979374"/>
            <a:ext cx="1039098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Pengambilan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BFPD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Flowmeter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Pengambilan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Water Cut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Well Test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Pengambilan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lab (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Viskositas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Pour Point, dan Specific Gravity)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23B0F09-D032-4013-B642-B7222070EA73}"/>
              </a:ext>
            </a:extLst>
          </p:cNvPr>
          <p:cNvSpPr txBox="1"/>
          <p:nvPr/>
        </p:nvSpPr>
        <p:spPr>
          <a:xfrm>
            <a:off x="425350" y="8445484"/>
            <a:ext cx="8206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 :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Tanki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flowmeter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dipasang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12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sumur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target FAST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643C17-25E2-43B1-AF49-044D44F6DE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001" y="3752276"/>
            <a:ext cx="2088743" cy="43053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6B74609-111C-4A31-8845-3D3531E0738E}"/>
              </a:ext>
            </a:extLst>
          </p:cNvPr>
          <p:cNvSpPr txBox="1"/>
          <p:nvPr/>
        </p:nvSpPr>
        <p:spPr>
          <a:xfrm>
            <a:off x="8984280" y="8107571"/>
            <a:ext cx="1422184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Hydrometer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829E6A4-41AA-46F7-9762-E367C8361B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8768" y="3756408"/>
            <a:ext cx="2086739" cy="4301168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EF527E1-8B72-41D1-8D85-7B2661906A42}"/>
              </a:ext>
            </a:extLst>
          </p:cNvPr>
          <p:cNvSpPr txBox="1"/>
          <p:nvPr/>
        </p:nvSpPr>
        <p:spPr>
          <a:xfrm>
            <a:off x="11606197" y="8158757"/>
            <a:ext cx="1422184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Hydrometer</a:t>
            </a:r>
          </a:p>
        </p:txBody>
      </p:sp>
    </p:spTree>
    <p:extLst>
      <p:ext uri="{BB962C8B-B14F-4D97-AF65-F5344CB8AC3E}">
        <p14:creationId xmlns:p14="http://schemas.microsoft.com/office/powerpoint/2010/main" val="1477014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423606" y="158187"/>
            <a:ext cx="9535836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50"/>
              </a:lnSpc>
            </a:pPr>
            <a:r>
              <a:rPr lang="en-US" sz="6000" b="1" spc="281" dirty="0">
                <a:solidFill>
                  <a:srgbClr val="002060"/>
                </a:solidFill>
                <a:latin typeface="+mj-lt"/>
              </a:rPr>
              <a:t>BASELINE DAN ON-STREAM</a:t>
            </a:r>
          </a:p>
        </p:txBody>
      </p:sp>
      <p:grpSp>
        <p:nvGrpSpPr>
          <p:cNvPr id="10" name="Group 8">
            <a:extLst>
              <a:ext uri="{FF2B5EF4-FFF2-40B4-BE49-F238E27FC236}">
                <a16:creationId xmlns:a16="http://schemas.microsoft.com/office/drawing/2014/main" id="{FE8F2A15-7EEA-40FD-853B-0712B930129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734800" y="146843"/>
            <a:ext cx="1983706" cy="942790"/>
            <a:chOff x="5789612" y="304800"/>
            <a:chExt cx="5181601" cy="29718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Freeform 21">
              <a:extLst>
                <a:ext uri="{FF2B5EF4-FFF2-40B4-BE49-F238E27FC236}">
                  <a16:creationId xmlns:a16="http://schemas.microsoft.com/office/drawing/2014/main" id="{DC43CF5B-84AE-483E-9403-83C89C3874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66402" y="1981200"/>
              <a:ext cx="3091772" cy="535782"/>
            </a:xfrm>
            <a:custGeom>
              <a:avLst/>
              <a:gdLst>
                <a:gd name="T0" fmla="*/ 103 w 3913"/>
                <a:gd name="T1" fmla="*/ 507 h 545"/>
                <a:gd name="T2" fmla="*/ 38 w 3913"/>
                <a:gd name="T3" fmla="*/ 504 h 545"/>
                <a:gd name="T4" fmla="*/ 451 w 3913"/>
                <a:gd name="T5" fmla="*/ 501 h 545"/>
                <a:gd name="T6" fmla="*/ 349 w 3913"/>
                <a:gd name="T7" fmla="*/ 508 h 545"/>
                <a:gd name="T8" fmla="*/ 228 w 3913"/>
                <a:gd name="T9" fmla="*/ 119 h 545"/>
                <a:gd name="T10" fmla="*/ 1005 w 3913"/>
                <a:gd name="T11" fmla="*/ 11 h 545"/>
                <a:gd name="T12" fmla="*/ 938 w 3913"/>
                <a:gd name="T13" fmla="*/ 318 h 545"/>
                <a:gd name="T14" fmla="*/ 586 w 3913"/>
                <a:gd name="T15" fmla="*/ 436 h 545"/>
                <a:gd name="T16" fmla="*/ 507 w 3913"/>
                <a:gd name="T17" fmla="*/ 26 h 545"/>
                <a:gd name="T18" fmla="*/ 650 w 3913"/>
                <a:gd name="T19" fmla="*/ 46 h 545"/>
                <a:gd name="T20" fmla="*/ 702 w 3913"/>
                <a:gd name="T21" fmla="*/ 498 h 545"/>
                <a:gd name="T22" fmla="*/ 907 w 3913"/>
                <a:gd name="T23" fmla="*/ 104 h 545"/>
                <a:gd name="T24" fmla="*/ 1025 w 3913"/>
                <a:gd name="T25" fmla="*/ 519 h 545"/>
                <a:gd name="T26" fmla="*/ 1082 w 3913"/>
                <a:gd name="T27" fmla="*/ 43 h 545"/>
                <a:gd name="T28" fmla="*/ 1374 w 3913"/>
                <a:gd name="T29" fmla="*/ 38 h 545"/>
                <a:gd name="T30" fmla="*/ 1025 w 3913"/>
                <a:gd name="T31" fmla="*/ 533 h 545"/>
                <a:gd name="T32" fmla="*/ 1364 w 3913"/>
                <a:gd name="T33" fmla="*/ 103 h 545"/>
                <a:gd name="T34" fmla="*/ 1669 w 3913"/>
                <a:gd name="T35" fmla="*/ 246 h 545"/>
                <a:gd name="T36" fmla="*/ 1858 w 3913"/>
                <a:gd name="T37" fmla="*/ 352 h 545"/>
                <a:gd name="T38" fmla="*/ 1669 w 3913"/>
                <a:gd name="T39" fmla="*/ 274 h 545"/>
                <a:gd name="T40" fmla="*/ 1787 w 3913"/>
                <a:gd name="T41" fmla="*/ 505 h 545"/>
                <a:gd name="T42" fmla="*/ 1896 w 3913"/>
                <a:gd name="T43" fmla="*/ 533 h 545"/>
                <a:gd name="T44" fmla="*/ 1599 w 3913"/>
                <a:gd name="T45" fmla="*/ 491 h 545"/>
                <a:gd name="T46" fmla="*/ 1536 w 3913"/>
                <a:gd name="T47" fmla="*/ 26 h 545"/>
                <a:gd name="T48" fmla="*/ 1872 w 3913"/>
                <a:gd name="T49" fmla="*/ 69 h 545"/>
                <a:gd name="T50" fmla="*/ 2061 w 3913"/>
                <a:gd name="T51" fmla="*/ 94 h 545"/>
                <a:gd name="T52" fmla="*/ 2127 w 3913"/>
                <a:gd name="T53" fmla="*/ 533 h 545"/>
                <a:gd name="T54" fmla="*/ 2030 w 3913"/>
                <a:gd name="T55" fmla="*/ 443 h 545"/>
                <a:gd name="T56" fmla="*/ 1964 w 3913"/>
                <a:gd name="T57" fmla="*/ 11 h 545"/>
                <a:gd name="T58" fmla="*/ 2565 w 3913"/>
                <a:gd name="T59" fmla="*/ 26 h 545"/>
                <a:gd name="T60" fmla="*/ 2508 w 3913"/>
                <a:gd name="T61" fmla="*/ 503 h 545"/>
                <a:gd name="T62" fmla="*/ 2366 w 3913"/>
                <a:gd name="T63" fmla="*/ 519 h 545"/>
                <a:gd name="T64" fmla="*/ 2252 w 3913"/>
                <a:gd name="T65" fmla="*/ 533 h 545"/>
                <a:gd name="T66" fmla="*/ 2678 w 3913"/>
                <a:gd name="T67" fmla="*/ 486 h 545"/>
                <a:gd name="T68" fmla="*/ 2585 w 3913"/>
                <a:gd name="T69" fmla="*/ 519 h 545"/>
                <a:gd name="T70" fmla="*/ 3000 w 3913"/>
                <a:gd name="T71" fmla="*/ 433 h 545"/>
                <a:gd name="T72" fmla="*/ 2896 w 3913"/>
                <a:gd name="T73" fmla="*/ 519 h 545"/>
                <a:gd name="T74" fmla="*/ 2892 w 3913"/>
                <a:gd name="T75" fmla="*/ 330 h 545"/>
                <a:gd name="T76" fmla="*/ 3440 w 3913"/>
                <a:gd name="T77" fmla="*/ 533 h 545"/>
                <a:gd name="T78" fmla="*/ 3233 w 3913"/>
                <a:gd name="T79" fmla="*/ 441 h 545"/>
                <a:gd name="T80" fmla="*/ 3101 w 3913"/>
                <a:gd name="T81" fmla="*/ 533 h 545"/>
                <a:gd name="T82" fmla="*/ 3168 w 3913"/>
                <a:gd name="T83" fmla="*/ 104 h 545"/>
                <a:gd name="T84" fmla="*/ 3271 w 3913"/>
                <a:gd name="T85" fmla="*/ 11 h 545"/>
                <a:gd name="T86" fmla="*/ 3350 w 3913"/>
                <a:gd name="T87" fmla="*/ 279 h 545"/>
                <a:gd name="T88" fmla="*/ 3233 w 3913"/>
                <a:gd name="T89" fmla="*/ 265 h 545"/>
                <a:gd name="T90" fmla="*/ 3360 w 3913"/>
                <a:gd name="T91" fmla="*/ 71 h 545"/>
                <a:gd name="T92" fmla="*/ 3882 w 3913"/>
                <a:gd name="T93" fmla="*/ 180 h 545"/>
                <a:gd name="T94" fmla="*/ 3681 w 3913"/>
                <a:gd name="T95" fmla="*/ 55 h 545"/>
                <a:gd name="T96" fmla="*/ 3900 w 3913"/>
                <a:gd name="T97" fmla="*/ 340 h 545"/>
                <a:gd name="T98" fmla="*/ 3684 w 3913"/>
                <a:gd name="T99" fmla="*/ 527 h 545"/>
                <a:gd name="T100" fmla="*/ 3607 w 3913"/>
                <a:gd name="T101" fmla="*/ 366 h 545"/>
                <a:gd name="T102" fmla="*/ 3827 w 3913"/>
                <a:gd name="T103" fmla="*/ 490 h 545"/>
                <a:gd name="T104" fmla="*/ 3654 w 3913"/>
                <a:gd name="T105" fmla="*/ 245 h 545"/>
                <a:gd name="T106" fmla="*/ 3818 w 3913"/>
                <a:gd name="T107" fmla="*/ 2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13" h="545">
                  <a:moveTo>
                    <a:pt x="317" y="358"/>
                  </a:moveTo>
                  <a:lnTo>
                    <a:pt x="136" y="358"/>
                  </a:lnTo>
                  <a:lnTo>
                    <a:pt x="105" y="441"/>
                  </a:lnTo>
                  <a:cubicBezTo>
                    <a:pt x="97" y="461"/>
                    <a:pt x="93" y="476"/>
                    <a:pt x="93" y="486"/>
                  </a:cubicBezTo>
                  <a:cubicBezTo>
                    <a:pt x="93" y="494"/>
                    <a:pt x="96" y="501"/>
                    <a:pt x="103" y="507"/>
                  </a:cubicBezTo>
                  <a:cubicBezTo>
                    <a:pt x="110" y="513"/>
                    <a:pt x="124" y="517"/>
                    <a:pt x="147" y="519"/>
                  </a:cubicBezTo>
                  <a:lnTo>
                    <a:pt x="147" y="533"/>
                  </a:lnTo>
                  <a:lnTo>
                    <a:pt x="0" y="533"/>
                  </a:lnTo>
                  <a:lnTo>
                    <a:pt x="0" y="519"/>
                  </a:lnTo>
                  <a:cubicBezTo>
                    <a:pt x="19" y="515"/>
                    <a:pt x="32" y="510"/>
                    <a:pt x="38" y="504"/>
                  </a:cubicBezTo>
                  <a:cubicBezTo>
                    <a:pt x="50" y="491"/>
                    <a:pt x="62" y="466"/>
                    <a:pt x="77" y="429"/>
                  </a:cubicBezTo>
                  <a:lnTo>
                    <a:pt x="241" y="0"/>
                  </a:lnTo>
                  <a:lnTo>
                    <a:pt x="253" y="0"/>
                  </a:lnTo>
                  <a:lnTo>
                    <a:pt x="415" y="433"/>
                  </a:lnTo>
                  <a:cubicBezTo>
                    <a:pt x="429" y="468"/>
                    <a:pt x="440" y="491"/>
                    <a:pt x="451" y="501"/>
                  </a:cubicBezTo>
                  <a:cubicBezTo>
                    <a:pt x="462" y="512"/>
                    <a:pt x="477" y="518"/>
                    <a:pt x="496" y="519"/>
                  </a:cubicBezTo>
                  <a:lnTo>
                    <a:pt x="496" y="533"/>
                  </a:lnTo>
                  <a:lnTo>
                    <a:pt x="311" y="533"/>
                  </a:lnTo>
                  <a:lnTo>
                    <a:pt x="311" y="519"/>
                  </a:lnTo>
                  <a:cubicBezTo>
                    <a:pt x="330" y="518"/>
                    <a:pt x="343" y="514"/>
                    <a:pt x="349" y="508"/>
                  </a:cubicBezTo>
                  <a:cubicBezTo>
                    <a:pt x="356" y="503"/>
                    <a:pt x="359" y="495"/>
                    <a:pt x="359" y="487"/>
                  </a:cubicBezTo>
                  <a:cubicBezTo>
                    <a:pt x="359" y="476"/>
                    <a:pt x="354" y="458"/>
                    <a:pt x="345" y="433"/>
                  </a:cubicBezTo>
                  <a:lnTo>
                    <a:pt x="317" y="358"/>
                  </a:lnTo>
                  <a:close/>
                  <a:moveTo>
                    <a:pt x="307" y="330"/>
                  </a:moveTo>
                  <a:lnTo>
                    <a:pt x="228" y="119"/>
                  </a:lnTo>
                  <a:lnTo>
                    <a:pt x="147" y="330"/>
                  </a:lnTo>
                  <a:lnTo>
                    <a:pt x="307" y="330"/>
                  </a:lnTo>
                  <a:close/>
                  <a:moveTo>
                    <a:pt x="840" y="26"/>
                  </a:moveTo>
                  <a:lnTo>
                    <a:pt x="840" y="11"/>
                  </a:lnTo>
                  <a:lnTo>
                    <a:pt x="1005" y="11"/>
                  </a:lnTo>
                  <a:lnTo>
                    <a:pt x="1005" y="26"/>
                  </a:lnTo>
                  <a:lnTo>
                    <a:pt x="988" y="26"/>
                  </a:lnTo>
                  <a:cubicBezTo>
                    <a:pt x="969" y="26"/>
                    <a:pt x="955" y="34"/>
                    <a:pt x="945" y="51"/>
                  </a:cubicBezTo>
                  <a:cubicBezTo>
                    <a:pt x="940" y="59"/>
                    <a:pt x="938" y="78"/>
                    <a:pt x="938" y="107"/>
                  </a:cubicBezTo>
                  <a:lnTo>
                    <a:pt x="938" y="318"/>
                  </a:lnTo>
                  <a:cubicBezTo>
                    <a:pt x="938" y="371"/>
                    <a:pt x="933" y="411"/>
                    <a:pt x="924" y="440"/>
                  </a:cubicBezTo>
                  <a:cubicBezTo>
                    <a:pt x="915" y="469"/>
                    <a:pt x="897" y="494"/>
                    <a:pt x="869" y="514"/>
                  </a:cubicBezTo>
                  <a:cubicBezTo>
                    <a:pt x="842" y="535"/>
                    <a:pt x="805" y="545"/>
                    <a:pt x="758" y="545"/>
                  </a:cubicBezTo>
                  <a:cubicBezTo>
                    <a:pt x="707" y="545"/>
                    <a:pt x="669" y="535"/>
                    <a:pt x="642" y="516"/>
                  </a:cubicBezTo>
                  <a:cubicBezTo>
                    <a:pt x="616" y="496"/>
                    <a:pt x="597" y="469"/>
                    <a:pt x="586" y="436"/>
                  </a:cubicBezTo>
                  <a:cubicBezTo>
                    <a:pt x="579" y="413"/>
                    <a:pt x="575" y="370"/>
                    <a:pt x="575" y="308"/>
                  </a:cubicBezTo>
                  <a:lnTo>
                    <a:pt x="575" y="104"/>
                  </a:lnTo>
                  <a:cubicBezTo>
                    <a:pt x="575" y="72"/>
                    <a:pt x="571" y="51"/>
                    <a:pt x="563" y="41"/>
                  </a:cubicBezTo>
                  <a:cubicBezTo>
                    <a:pt x="555" y="31"/>
                    <a:pt x="543" y="26"/>
                    <a:pt x="525" y="26"/>
                  </a:cubicBezTo>
                  <a:lnTo>
                    <a:pt x="507" y="26"/>
                  </a:lnTo>
                  <a:lnTo>
                    <a:pt x="507" y="11"/>
                  </a:lnTo>
                  <a:lnTo>
                    <a:pt x="709" y="11"/>
                  </a:lnTo>
                  <a:lnTo>
                    <a:pt x="709" y="26"/>
                  </a:lnTo>
                  <a:lnTo>
                    <a:pt x="691" y="26"/>
                  </a:lnTo>
                  <a:cubicBezTo>
                    <a:pt x="672" y="26"/>
                    <a:pt x="658" y="33"/>
                    <a:pt x="650" y="46"/>
                  </a:cubicBezTo>
                  <a:cubicBezTo>
                    <a:pt x="644" y="55"/>
                    <a:pt x="641" y="75"/>
                    <a:pt x="641" y="104"/>
                  </a:cubicBezTo>
                  <a:lnTo>
                    <a:pt x="641" y="331"/>
                  </a:lnTo>
                  <a:cubicBezTo>
                    <a:pt x="641" y="351"/>
                    <a:pt x="643" y="375"/>
                    <a:pt x="646" y="401"/>
                  </a:cubicBezTo>
                  <a:cubicBezTo>
                    <a:pt x="650" y="427"/>
                    <a:pt x="656" y="447"/>
                    <a:pt x="664" y="462"/>
                  </a:cubicBezTo>
                  <a:cubicBezTo>
                    <a:pt x="673" y="476"/>
                    <a:pt x="686" y="489"/>
                    <a:pt x="702" y="498"/>
                  </a:cubicBezTo>
                  <a:cubicBezTo>
                    <a:pt x="718" y="508"/>
                    <a:pt x="739" y="512"/>
                    <a:pt x="762" y="512"/>
                  </a:cubicBezTo>
                  <a:cubicBezTo>
                    <a:pt x="793" y="512"/>
                    <a:pt x="820" y="505"/>
                    <a:pt x="844" y="490"/>
                  </a:cubicBezTo>
                  <a:cubicBezTo>
                    <a:pt x="868" y="475"/>
                    <a:pt x="885" y="456"/>
                    <a:pt x="894" y="433"/>
                  </a:cubicBezTo>
                  <a:cubicBezTo>
                    <a:pt x="903" y="410"/>
                    <a:pt x="907" y="370"/>
                    <a:pt x="907" y="315"/>
                  </a:cubicBezTo>
                  <a:lnTo>
                    <a:pt x="907" y="104"/>
                  </a:lnTo>
                  <a:cubicBezTo>
                    <a:pt x="907" y="71"/>
                    <a:pt x="904" y="51"/>
                    <a:pt x="897" y="43"/>
                  </a:cubicBezTo>
                  <a:cubicBezTo>
                    <a:pt x="888" y="31"/>
                    <a:pt x="875" y="26"/>
                    <a:pt x="857" y="26"/>
                  </a:cubicBezTo>
                  <a:lnTo>
                    <a:pt x="840" y="26"/>
                  </a:lnTo>
                  <a:close/>
                  <a:moveTo>
                    <a:pt x="1025" y="533"/>
                  </a:moveTo>
                  <a:lnTo>
                    <a:pt x="1025" y="519"/>
                  </a:lnTo>
                  <a:lnTo>
                    <a:pt x="1042" y="519"/>
                  </a:lnTo>
                  <a:cubicBezTo>
                    <a:pt x="1062" y="519"/>
                    <a:pt x="1076" y="512"/>
                    <a:pt x="1084" y="498"/>
                  </a:cubicBezTo>
                  <a:cubicBezTo>
                    <a:pt x="1089" y="489"/>
                    <a:pt x="1092" y="470"/>
                    <a:pt x="1092" y="441"/>
                  </a:cubicBezTo>
                  <a:lnTo>
                    <a:pt x="1092" y="104"/>
                  </a:lnTo>
                  <a:cubicBezTo>
                    <a:pt x="1092" y="71"/>
                    <a:pt x="1089" y="51"/>
                    <a:pt x="1082" y="43"/>
                  </a:cubicBezTo>
                  <a:cubicBezTo>
                    <a:pt x="1073" y="31"/>
                    <a:pt x="1060" y="26"/>
                    <a:pt x="1042" y="26"/>
                  </a:cubicBezTo>
                  <a:lnTo>
                    <a:pt x="1025" y="26"/>
                  </a:lnTo>
                  <a:lnTo>
                    <a:pt x="1025" y="11"/>
                  </a:lnTo>
                  <a:lnTo>
                    <a:pt x="1215" y="11"/>
                  </a:lnTo>
                  <a:cubicBezTo>
                    <a:pt x="1285" y="12"/>
                    <a:pt x="1338" y="20"/>
                    <a:pt x="1374" y="38"/>
                  </a:cubicBezTo>
                  <a:cubicBezTo>
                    <a:pt x="1410" y="56"/>
                    <a:pt x="1440" y="85"/>
                    <a:pt x="1462" y="127"/>
                  </a:cubicBezTo>
                  <a:cubicBezTo>
                    <a:pt x="1484" y="168"/>
                    <a:pt x="1495" y="215"/>
                    <a:pt x="1495" y="270"/>
                  </a:cubicBezTo>
                  <a:cubicBezTo>
                    <a:pt x="1495" y="342"/>
                    <a:pt x="1475" y="403"/>
                    <a:pt x="1436" y="451"/>
                  </a:cubicBezTo>
                  <a:cubicBezTo>
                    <a:pt x="1392" y="506"/>
                    <a:pt x="1324" y="533"/>
                    <a:pt x="1233" y="533"/>
                  </a:cubicBezTo>
                  <a:lnTo>
                    <a:pt x="1025" y="533"/>
                  </a:lnTo>
                  <a:close/>
                  <a:moveTo>
                    <a:pt x="1158" y="495"/>
                  </a:moveTo>
                  <a:cubicBezTo>
                    <a:pt x="1187" y="503"/>
                    <a:pt x="1212" y="506"/>
                    <a:pt x="1231" y="506"/>
                  </a:cubicBezTo>
                  <a:cubicBezTo>
                    <a:pt x="1285" y="506"/>
                    <a:pt x="1329" y="485"/>
                    <a:pt x="1364" y="443"/>
                  </a:cubicBezTo>
                  <a:cubicBezTo>
                    <a:pt x="1399" y="402"/>
                    <a:pt x="1417" y="345"/>
                    <a:pt x="1417" y="273"/>
                  </a:cubicBezTo>
                  <a:cubicBezTo>
                    <a:pt x="1417" y="201"/>
                    <a:pt x="1399" y="145"/>
                    <a:pt x="1364" y="103"/>
                  </a:cubicBezTo>
                  <a:cubicBezTo>
                    <a:pt x="1329" y="62"/>
                    <a:pt x="1284" y="41"/>
                    <a:pt x="1229" y="41"/>
                  </a:cubicBezTo>
                  <a:cubicBezTo>
                    <a:pt x="1208" y="41"/>
                    <a:pt x="1184" y="44"/>
                    <a:pt x="1158" y="52"/>
                  </a:cubicBezTo>
                  <a:lnTo>
                    <a:pt x="1158" y="495"/>
                  </a:lnTo>
                  <a:close/>
                  <a:moveTo>
                    <a:pt x="1669" y="40"/>
                  </a:moveTo>
                  <a:lnTo>
                    <a:pt x="1669" y="246"/>
                  </a:lnTo>
                  <a:lnTo>
                    <a:pt x="1772" y="246"/>
                  </a:lnTo>
                  <a:cubicBezTo>
                    <a:pt x="1798" y="246"/>
                    <a:pt x="1816" y="242"/>
                    <a:pt x="1825" y="233"/>
                  </a:cubicBezTo>
                  <a:cubicBezTo>
                    <a:pt x="1837" y="221"/>
                    <a:pt x="1844" y="200"/>
                    <a:pt x="1845" y="170"/>
                  </a:cubicBezTo>
                  <a:lnTo>
                    <a:pt x="1858" y="170"/>
                  </a:lnTo>
                  <a:lnTo>
                    <a:pt x="1858" y="352"/>
                  </a:lnTo>
                  <a:lnTo>
                    <a:pt x="1845" y="352"/>
                  </a:lnTo>
                  <a:cubicBezTo>
                    <a:pt x="1842" y="326"/>
                    <a:pt x="1839" y="310"/>
                    <a:pt x="1835" y="303"/>
                  </a:cubicBezTo>
                  <a:cubicBezTo>
                    <a:pt x="1831" y="294"/>
                    <a:pt x="1825" y="287"/>
                    <a:pt x="1815" y="282"/>
                  </a:cubicBezTo>
                  <a:cubicBezTo>
                    <a:pt x="1806" y="277"/>
                    <a:pt x="1791" y="274"/>
                    <a:pt x="1772" y="274"/>
                  </a:cubicBezTo>
                  <a:lnTo>
                    <a:pt x="1669" y="274"/>
                  </a:lnTo>
                  <a:lnTo>
                    <a:pt x="1669" y="446"/>
                  </a:lnTo>
                  <a:cubicBezTo>
                    <a:pt x="1669" y="469"/>
                    <a:pt x="1670" y="483"/>
                    <a:pt x="1672" y="488"/>
                  </a:cubicBezTo>
                  <a:cubicBezTo>
                    <a:pt x="1674" y="493"/>
                    <a:pt x="1677" y="497"/>
                    <a:pt x="1682" y="500"/>
                  </a:cubicBezTo>
                  <a:cubicBezTo>
                    <a:pt x="1686" y="503"/>
                    <a:pt x="1695" y="505"/>
                    <a:pt x="1708" y="505"/>
                  </a:cubicBezTo>
                  <a:lnTo>
                    <a:pt x="1787" y="505"/>
                  </a:lnTo>
                  <a:cubicBezTo>
                    <a:pt x="1813" y="505"/>
                    <a:pt x="1832" y="503"/>
                    <a:pt x="1844" y="498"/>
                  </a:cubicBezTo>
                  <a:cubicBezTo>
                    <a:pt x="1856" y="494"/>
                    <a:pt x="1868" y="486"/>
                    <a:pt x="1879" y="474"/>
                  </a:cubicBezTo>
                  <a:cubicBezTo>
                    <a:pt x="1893" y="458"/>
                    <a:pt x="1908" y="434"/>
                    <a:pt x="1923" y="402"/>
                  </a:cubicBezTo>
                  <a:lnTo>
                    <a:pt x="1936" y="402"/>
                  </a:lnTo>
                  <a:lnTo>
                    <a:pt x="1896" y="533"/>
                  </a:lnTo>
                  <a:lnTo>
                    <a:pt x="1536" y="533"/>
                  </a:lnTo>
                  <a:lnTo>
                    <a:pt x="1536" y="519"/>
                  </a:lnTo>
                  <a:lnTo>
                    <a:pt x="1553" y="519"/>
                  </a:lnTo>
                  <a:cubicBezTo>
                    <a:pt x="1564" y="519"/>
                    <a:pt x="1574" y="516"/>
                    <a:pt x="1584" y="510"/>
                  </a:cubicBezTo>
                  <a:cubicBezTo>
                    <a:pt x="1592" y="506"/>
                    <a:pt x="1597" y="500"/>
                    <a:pt x="1599" y="491"/>
                  </a:cubicBezTo>
                  <a:cubicBezTo>
                    <a:pt x="1602" y="483"/>
                    <a:pt x="1603" y="466"/>
                    <a:pt x="1603" y="441"/>
                  </a:cubicBezTo>
                  <a:lnTo>
                    <a:pt x="1603" y="102"/>
                  </a:lnTo>
                  <a:cubicBezTo>
                    <a:pt x="1603" y="69"/>
                    <a:pt x="1600" y="49"/>
                    <a:pt x="1594" y="41"/>
                  </a:cubicBezTo>
                  <a:cubicBezTo>
                    <a:pt x="1586" y="31"/>
                    <a:pt x="1572" y="26"/>
                    <a:pt x="1553" y="26"/>
                  </a:cubicBezTo>
                  <a:lnTo>
                    <a:pt x="1536" y="26"/>
                  </a:lnTo>
                  <a:lnTo>
                    <a:pt x="1536" y="11"/>
                  </a:lnTo>
                  <a:lnTo>
                    <a:pt x="1896" y="11"/>
                  </a:lnTo>
                  <a:lnTo>
                    <a:pt x="1901" y="126"/>
                  </a:lnTo>
                  <a:lnTo>
                    <a:pt x="1888" y="126"/>
                  </a:lnTo>
                  <a:cubicBezTo>
                    <a:pt x="1883" y="98"/>
                    <a:pt x="1878" y="79"/>
                    <a:pt x="1872" y="69"/>
                  </a:cubicBezTo>
                  <a:cubicBezTo>
                    <a:pt x="1866" y="59"/>
                    <a:pt x="1857" y="51"/>
                    <a:pt x="1846" y="46"/>
                  </a:cubicBezTo>
                  <a:cubicBezTo>
                    <a:pt x="1837" y="42"/>
                    <a:pt x="1820" y="40"/>
                    <a:pt x="1797" y="40"/>
                  </a:cubicBezTo>
                  <a:lnTo>
                    <a:pt x="1669" y="40"/>
                  </a:lnTo>
                  <a:close/>
                  <a:moveTo>
                    <a:pt x="2241" y="533"/>
                  </a:moveTo>
                  <a:lnTo>
                    <a:pt x="2061" y="94"/>
                  </a:lnTo>
                  <a:lnTo>
                    <a:pt x="2061" y="443"/>
                  </a:lnTo>
                  <a:cubicBezTo>
                    <a:pt x="2061" y="475"/>
                    <a:pt x="2064" y="495"/>
                    <a:pt x="2070" y="503"/>
                  </a:cubicBezTo>
                  <a:cubicBezTo>
                    <a:pt x="2078" y="513"/>
                    <a:pt x="2092" y="519"/>
                    <a:pt x="2110" y="519"/>
                  </a:cubicBezTo>
                  <a:lnTo>
                    <a:pt x="2127" y="519"/>
                  </a:lnTo>
                  <a:lnTo>
                    <a:pt x="2127" y="533"/>
                  </a:lnTo>
                  <a:lnTo>
                    <a:pt x="1964" y="533"/>
                  </a:lnTo>
                  <a:lnTo>
                    <a:pt x="1964" y="519"/>
                  </a:lnTo>
                  <a:lnTo>
                    <a:pt x="1981" y="519"/>
                  </a:lnTo>
                  <a:cubicBezTo>
                    <a:pt x="2000" y="519"/>
                    <a:pt x="2014" y="512"/>
                    <a:pt x="2023" y="499"/>
                  </a:cubicBezTo>
                  <a:cubicBezTo>
                    <a:pt x="2028" y="491"/>
                    <a:pt x="2030" y="472"/>
                    <a:pt x="2030" y="443"/>
                  </a:cubicBezTo>
                  <a:lnTo>
                    <a:pt x="2030" y="102"/>
                  </a:lnTo>
                  <a:cubicBezTo>
                    <a:pt x="2030" y="79"/>
                    <a:pt x="2028" y="62"/>
                    <a:pt x="2023" y="52"/>
                  </a:cubicBezTo>
                  <a:cubicBezTo>
                    <a:pt x="2020" y="44"/>
                    <a:pt x="2014" y="38"/>
                    <a:pt x="2006" y="33"/>
                  </a:cubicBezTo>
                  <a:cubicBezTo>
                    <a:pt x="1997" y="28"/>
                    <a:pt x="1983" y="26"/>
                    <a:pt x="1964" y="26"/>
                  </a:cubicBezTo>
                  <a:lnTo>
                    <a:pt x="1964" y="11"/>
                  </a:lnTo>
                  <a:lnTo>
                    <a:pt x="2096" y="11"/>
                  </a:lnTo>
                  <a:lnTo>
                    <a:pt x="2266" y="420"/>
                  </a:lnTo>
                  <a:lnTo>
                    <a:pt x="2432" y="11"/>
                  </a:lnTo>
                  <a:lnTo>
                    <a:pt x="2565" y="11"/>
                  </a:lnTo>
                  <a:lnTo>
                    <a:pt x="2565" y="26"/>
                  </a:lnTo>
                  <a:lnTo>
                    <a:pt x="2548" y="26"/>
                  </a:lnTo>
                  <a:cubicBezTo>
                    <a:pt x="2528" y="26"/>
                    <a:pt x="2514" y="32"/>
                    <a:pt x="2506" y="46"/>
                  </a:cubicBezTo>
                  <a:cubicBezTo>
                    <a:pt x="2501" y="54"/>
                    <a:pt x="2498" y="73"/>
                    <a:pt x="2498" y="102"/>
                  </a:cubicBezTo>
                  <a:lnTo>
                    <a:pt x="2498" y="443"/>
                  </a:lnTo>
                  <a:cubicBezTo>
                    <a:pt x="2498" y="475"/>
                    <a:pt x="2502" y="495"/>
                    <a:pt x="2508" y="503"/>
                  </a:cubicBezTo>
                  <a:cubicBezTo>
                    <a:pt x="2517" y="513"/>
                    <a:pt x="2530" y="519"/>
                    <a:pt x="2548" y="519"/>
                  </a:cubicBezTo>
                  <a:lnTo>
                    <a:pt x="2565" y="519"/>
                  </a:lnTo>
                  <a:lnTo>
                    <a:pt x="2565" y="533"/>
                  </a:lnTo>
                  <a:lnTo>
                    <a:pt x="2366" y="533"/>
                  </a:lnTo>
                  <a:lnTo>
                    <a:pt x="2366" y="519"/>
                  </a:lnTo>
                  <a:lnTo>
                    <a:pt x="2383" y="519"/>
                  </a:lnTo>
                  <a:cubicBezTo>
                    <a:pt x="2403" y="519"/>
                    <a:pt x="2417" y="512"/>
                    <a:pt x="2425" y="499"/>
                  </a:cubicBezTo>
                  <a:cubicBezTo>
                    <a:pt x="2430" y="491"/>
                    <a:pt x="2432" y="472"/>
                    <a:pt x="2432" y="443"/>
                  </a:cubicBezTo>
                  <a:lnTo>
                    <a:pt x="2432" y="94"/>
                  </a:lnTo>
                  <a:lnTo>
                    <a:pt x="2252" y="533"/>
                  </a:lnTo>
                  <a:lnTo>
                    <a:pt x="2241" y="533"/>
                  </a:lnTo>
                  <a:close/>
                  <a:moveTo>
                    <a:pt x="2902" y="358"/>
                  </a:moveTo>
                  <a:lnTo>
                    <a:pt x="2721" y="358"/>
                  </a:lnTo>
                  <a:lnTo>
                    <a:pt x="2690" y="441"/>
                  </a:lnTo>
                  <a:cubicBezTo>
                    <a:pt x="2682" y="461"/>
                    <a:pt x="2678" y="476"/>
                    <a:pt x="2678" y="486"/>
                  </a:cubicBezTo>
                  <a:cubicBezTo>
                    <a:pt x="2678" y="494"/>
                    <a:pt x="2681" y="501"/>
                    <a:pt x="2688" y="507"/>
                  </a:cubicBezTo>
                  <a:cubicBezTo>
                    <a:pt x="2695" y="513"/>
                    <a:pt x="2709" y="517"/>
                    <a:pt x="2732" y="519"/>
                  </a:cubicBezTo>
                  <a:lnTo>
                    <a:pt x="2732" y="533"/>
                  </a:lnTo>
                  <a:lnTo>
                    <a:pt x="2585" y="533"/>
                  </a:lnTo>
                  <a:lnTo>
                    <a:pt x="2585" y="519"/>
                  </a:lnTo>
                  <a:cubicBezTo>
                    <a:pt x="2604" y="515"/>
                    <a:pt x="2617" y="510"/>
                    <a:pt x="2623" y="504"/>
                  </a:cubicBezTo>
                  <a:cubicBezTo>
                    <a:pt x="2634" y="491"/>
                    <a:pt x="2647" y="466"/>
                    <a:pt x="2662" y="429"/>
                  </a:cubicBezTo>
                  <a:lnTo>
                    <a:pt x="2826" y="0"/>
                  </a:lnTo>
                  <a:lnTo>
                    <a:pt x="2838" y="0"/>
                  </a:lnTo>
                  <a:lnTo>
                    <a:pt x="3000" y="433"/>
                  </a:lnTo>
                  <a:cubicBezTo>
                    <a:pt x="3013" y="468"/>
                    <a:pt x="3025" y="491"/>
                    <a:pt x="3036" y="501"/>
                  </a:cubicBezTo>
                  <a:cubicBezTo>
                    <a:pt x="3047" y="512"/>
                    <a:pt x="3062" y="518"/>
                    <a:pt x="3081" y="519"/>
                  </a:cubicBezTo>
                  <a:lnTo>
                    <a:pt x="3081" y="533"/>
                  </a:lnTo>
                  <a:lnTo>
                    <a:pt x="2896" y="533"/>
                  </a:lnTo>
                  <a:lnTo>
                    <a:pt x="2896" y="519"/>
                  </a:lnTo>
                  <a:cubicBezTo>
                    <a:pt x="2915" y="518"/>
                    <a:pt x="2928" y="514"/>
                    <a:pt x="2934" y="508"/>
                  </a:cubicBezTo>
                  <a:cubicBezTo>
                    <a:pt x="2941" y="503"/>
                    <a:pt x="2944" y="495"/>
                    <a:pt x="2944" y="487"/>
                  </a:cubicBezTo>
                  <a:cubicBezTo>
                    <a:pt x="2944" y="476"/>
                    <a:pt x="2939" y="458"/>
                    <a:pt x="2930" y="433"/>
                  </a:cubicBezTo>
                  <a:lnTo>
                    <a:pt x="2902" y="358"/>
                  </a:lnTo>
                  <a:close/>
                  <a:moveTo>
                    <a:pt x="2892" y="330"/>
                  </a:moveTo>
                  <a:lnTo>
                    <a:pt x="2813" y="119"/>
                  </a:lnTo>
                  <a:lnTo>
                    <a:pt x="2732" y="330"/>
                  </a:lnTo>
                  <a:lnTo>
                    <a:pt x="2892" y="330"/>
                  </a:lnTo>
                  <a:close/>
                  <a:moveTo>
                    <a:pt x="3565" y="533"/>
                  </a:moveTo>
                  <a:lnTo>
                    <a:pt x="3440" y="533"/>
                  </a:lnTo>
                  <a:lnTo>
                    <a:pt x="3282" y="289"/>
                  </a:lnTo>
                  <a:cubicBezTo>
                    <a:pt x="3271" y="290"/>
                    <a:pt x="3261" y="290"/>
                    <a:pt x="3254" y="290"/>
                  </a:cubicBezTo>
                  <a:cubicBezTo>
                    <a:pt x="3251" y="290"/>
                    <a:pt x="3248" y="290"/>
                    <a:pt x="3244" y="290"/>
                  </a:cubicBezTo>
                  <a:cubicBezTo>
                    <a:pt x="3241" y="290"/>
                    <a:pt x="3237" y="289"/>
                    <a:pt x="3233" y="289"/>
                  </a:cubicBezTo>
                  <a:lnTo>
                    <a:pt x="3233" y="441"/>
                  </a:lnTo>
                  <a:cubicBezTo>
                    <a:pt x="3233" y="474"/>
                    <a:pt x="3237" y="494"/>
                    <a:pt x="3243" y="502"/>
                  </a:cubicBezTo>
                  <a:cubicBezTo>
                    <a:pt x="3252" y="513"/>
                    <a:pt x="3265" y="519"/>
                    <a:pt x="3282" y="519"/>
                  </a:cubicBezTo>
                  <a:lnTo>
                    <a:pt x="3301" y="519"/>
                  </a:lnTo>
                  <a:lnTo>
                    <a:pt x="3301" y="533"/>
                  </a:lnTo>
                  <a:lnTo>
                    <a:pt x="3101" y="533"/>
                  </a:lnTo>
                  <a:lnTo>
                    <a:pt x="3101" y="519"/>
                  </a:lnTo>
                  <a:lnTo>
                    <a:pt x="3118" y="519"/>
                  </a:lnTo>
                  <a:cubicBezTo>
                    <a:pt x="3138" y="519"/>
                    <a:pt x="3152" y="512"/>
                    <a:pt x="3160" y="497"/>
                  </a:cubicBezTo>
                  <a:cubicBezTo>
                    <a:pt x="3165" y="489"/>
                    <a:pt x="3168" y="470"/>
                    <a:pt x="3168" y="441"/>
                  </a:cubicBezTo>
                  <a:lnTo>
                    <a:pt x="3168" y="104"/>
                  </a:lnTo>
                  <a:cubicBezTo>
                    <a:pt x="3168" y="71"/>
                    <a:pt x="3164" y="51"/>
                    <a:pt x="3158" y="43"/>
                  </a:cubicBezTo>
                  <a:cubicBezTo>
                    <a:pt x="3149" y="31"/>
                    <a:pt x="3136" y="26"/>
                    <a:pt x="3118" y="26"/>
                  </a:cubicBezTo>
                  <a:lnTo>
                    <a:pt x="3101" y="26"/>
                  </a:lnTo>
                  <a:lnTo>
                    <a:pt x="3101" y="11"/>
                  </a:lnTo>
                  <a:lnTo>
                    <a:pt x="3271" y="11"/>
                  </a:lnTo>
                  <a:cubicBezTo>
                    <a:pt x="3320" y="12"/>
                    <a:pt x="3357" y="16"/>
                    <a:pt x="3380" y="24"/>
                  </a:cubicBezTo>
                  <a:cubicBezTo>
                    <a:pt x="3404" y="32"/>
                    <a:pt x="3424" y="47"/>
                    <a:pt x="3440" y="68"/>
                  </a:cubicBezTo>
                  <a:cubicBezTo>
                    <a:pt x="3457" y="90"/>
                    <a:pt x="3465" y="116"/>
                    <a:pt x="3465" y="146"/>
                  </a:cubicBezTo>
                  <a:cubicBezTo>
                    <a:pt x="3465" y="178"/>
                    <a:pt x="3455" y="206"/>
                    <a:pt x="3437" y="229"/>
                  </a:cubicBezTo>
                  <a:cubicBezTo>
                    <a:pt x="3418" y="253"/>
                    <a:pt x="3389" y="269"/>
                    <a:pt x="3350" y="279"/>
                  </a:cubicBezTo>
                  <a:lnTo>
                    <a:pt x="3446" y="429"/>
                  </a:lnTo>
                  <a:cubicBezTo>
                    <a:pt x="3468" y="463"/>
                    <a:pt x="3487" y="486"/>
                    <a:pt x="3503" y="497"/>
                  </a:cubicBezTo>
                  <a:cubicBezTo>
                    <a:pt x="3519" y="509"/>
                    <a:pt x="3539" y="516"/>
                    <a:pt x="3565" y="519"/>
                  </a:cubicBezTo>
                  <a:lnTo>
                    <a:pt x="3565" y="533"/>
                  </a:lnTo>
                  <a:close/>
                  <a:moveTo>
                    <a:pt x="3233" y="265"/>
                  </a:moveTo>
                  <a:cubicBezTo>
                    <a:pt x="3238" y="265"/>
                    <a:pt x="3242" y="265"/>
                    <a:pt x="3245" y="265"/>
                  </a:cubicBezTo>
                  <a:cubicBezTo>
                    <a:pt x="3248" y="265"/>
                    <a:pt x="3251" y="265"/>
                    <a:pt x="3253" y="265"/>
                  </a:cubicBezTo>
                  <a:cubicBezTo>
                    <a:pt x="3297" y="265"/>
                    <a:pt x="3331" y="255"/>
                    <a:pt x="3353" y="233"/>
                  </a:cubicBezTo>
                  <a:cubicBezTo>
                    <a:pt x="3376" y="211"/>
                    <a:pt x="3387" y="184"/>
                    <a:pt x="3387" y="151"/>
                  </a:cubicBezTo>
                  <a:cubicBezTo>
                    <a:pt x="3387" y="118"/>
                    <a:pt x="3378" y="92"/>
                    <a:pt x="3360" y="71"/>
                  </a:cubicBezTo>
                  <a:cubicBezTo>
                    <a:pt x="3342" y="51"/>
                    <a:pt x="3318" y="41"/>
                    <a:pt x="3287" y="41"/>
                  </a:cubicBezTo>
                  <a:cubicBezTo>
                    <a:pt x="3274" y="41"/>
                    <a:pt x="3256" y="43"/>
                    <a:pt x="3233" y="48"/>
                  </a:cubicBezTo>
                  <a:lnTo>
                    <a:pt x="3233" y="265"/>
                  </a:lnTo>
                  <a:close/>
                  <a:moveTo>
                    <a:pt x="3882" y="0"/>
                  </a:moveTo>
                  <a:lnTo>
                    <a:pt x="3882" y="180"/>
                  </a:lnTo>
                  <a:lnTo>
                    <a:pt x="3869" y="180"/>
                  </a:lnTo>
                  <a:cubicBezTo>
                    <a:pt x="3865" y="145"/>
                    <a:pt x="3858" y="118"/>
                    <a:pt x="3847" y="97"/>
                  </a:cubicBezTo>
                  <a:cubicBezTo>
                    <a:pt x="3836" y="77"/>
                    <a:pt x="3821" y="60"/>
                    <a:pt x="3801" y="48"/>
                  </a:cubicBezTo>
                  <a:cubicBezTo>
                    <a:pt x="3782" y="36"/>
                    <a:pt x="3761" y="30"/>
                    <a:pt x="3740" y="30"/>
                  </a:cubicBezTo>
                  <a:cubicBezTo>
                    <a:pt x="3716" y="30"/>
                    <a:pt x="3697" y="39"/>
                    <a:pt x="3681" y="55"/>
                  </a:cubicBezTo>
                  <a:cubicBezTo>
                    <a:pt x="3665" y="71"/>
                    <a:pt x="3658" y="90"/>
                    <a:pt x="3658" y="110"/>
                  </a:cubicBezTo>
                  <a:cubicBezTo>
                    <a:pt x="3658" y="126"/>
                    <a:pt x="3663" y="141"/>
                    <a:pt x="3672" y="154"/>
                  </a:cubicBezTo>
                  <a:cubicBezTo>
                    <a:pt x="3687" y="173"/>
                    <a:pt x="3720" y="199"/>
                    <a:pt x="3774" y="231"/>
                  </a:cubicBezTo>
                  <a:cubicBezTo>
                    <a:pt x="3818" y="257"/>
                    <a:pt x="3847" y="277"/>
                    <a:pt x="3863" y="291"/>
                  </a:cubicBezTo>
                  <a:cubicBezTo>
                    <a:pt x="3879" y="305"/>
                    <a:pt x="3891" y="321"/>
                    <a:pt x="3900" y="340"/>
                  </a:cubicBezTo>
                  <a:cubicBezTo>
                    <a:pt x="3909" y="359"/>
                    <a:pt x="3913" y="379"/>
                    <a:pt x="3913" y="400"/>
                  </a:cubicBezTo>
                  <a:cubicBezTo>
                    <a:pt x="3913" y="439"/>
                    <a:pt x="3899" y="473"/>
                    <a:pt x="3872" y="502"/>
                  </a:cubicBezTo>
                  <a:cubicBezTo>
                    <a:pt x="3844" y="531"/>
                    <a:pt x="3809" y="545"/>
                    <a:pt x="3766" y="545"/>
                  </a:cubicBezTo>
                  <a:cubicBezTo>
                    <a:pt x="3752" y="545"/>
                    <a:pt x="3740" y="544"/>
                    <a:pt x="3728" y="541"/>
                  </a:cubicBezTo>
                  <a:cubicBezTo>
                    <a:pt x="3721" y="540"/>
                    <a:pt x="3706" y="536"/>
                    <a:pt x="3684" y="527"/>
                  </a:cubicBezTo>
                  <a:cubicBezTo>
                    <a:pt x="3661" y="519"/>
                    <a:pt x="3647" y="515"/>
                    <a:pt x="3641" y="515"/>
                  </a:cubicBezTo>
                  <a:cubicBezTo>
                    <a:pt x="3635" y="515"/>
                    <a:pt x="3631" y="517"/>
                    <a:pt x="3627" y="521"/>
                  </a:cubicBezTo>
                  <a:cubicBezTo>
                    <a:pt x="3624" y="525"/>
                    <a:pt x="3622" y="533"/>
                    <a:pt x="3620" y="545"/>
                  </a:cubicBezTo>
                  <a:lnTo>
                    <a:pt x="3607" y="545"/>
                  </a:lnTo>
                  <a:lnTo>
                    <a:pt x="3607" y="366"/>
                  </a:lnTo>
                  <a:lnTo>
                    <a:pt x="3620" y="366"/>
                  </a:lnTo>
                  <a:cubicBezTo>
                    <a:pt x="3626" y="404"/>
                    <a:pt x="3634" y="432"/>
                    <a:pt x="3644" y="450"/>
                  </a:cubicBezTo>
                  <a:cubicBezTo>
                    <a:pt x="3654" y="469"/>
                    <a:pt x="3670" y="484"/>
                    <a:pt x="3690" y="496"/>
                  </a:cubicBezTo>
                  <a:cubicBezTo>
                    <a:pt x="3711" y="509"/>
                    <a:pt x="3734" y="515"/>
                    <a:pt x="3759" y="515"/>
                  </a:cubicBezTo>
                  <a:cubicBezTo>
                    <a:pt x="3787" y="515"/>
                    <a:pt x="3810" y="506"/>
                    <a:pt x="3827" y="490"/>
                  </a:cubicBezTo>
                  <a:cubicBezTo>
                    <a:pt x="3843" y="473"/>
                    <a:pt x="3852" y="453"/>
                    <a:pt x="3852" y="430"/>
                  </a:cubicBezTo>
                  <a:cubicBezTo>
                    <a:pt x="3852" y="417"/>
                    <a:pt x="3849" y="404"/>
                    <a:pt x="3842" y="391"/>
                  </a:cubicBezTo>
                  <a:cubicBezTo>
                    <a:pt x="3836" y="378"/>
                    <a:pt x="3826" y="365"/>
                    <a:pt x="3813" y="354"/>
                  </a:cubicBezTo>
                  <a:cubicBezTo>
                    <a:pt x="3804" y="346"/>
                    <a:pt x="3779" y="330"/>
                    <a:pt x="3739" y="305"/>
                  </a:cubicBezTo>
                  <a:cubicBezTo>
                    <a:pt x="3700" y="280"/>
                    <a:pt x="3671" y="260"/>
                    <a:pt x="3654" y="245"/>
                  </a:cubicBezTo>
                  <a:cubicBezTo>
                    <a:pt x="3637" y="230"/>
                    <a:pt x="3625" y="214"/>
                    <a:pt x="3616" y="196"/>
                  </a:cubicBezTo>
                  <a:cubicBezTo>
                    <a:pt x="3607" y="178"/>
                    <a:pt x="3603" y="158"/>
                    <a:pt x="3603" y="137"/>
                  </a:cubicBezTo>
                  <a:cubicBezTo>
                    <a:pt x="3603" y="99"/>
                    <a:pt x="3616" y="67"/>
                    <a:pt x="3641" y="40"/>
                  </a:cubicBezTo>
                  <a:cubicBezTo>
                    <a:pt x="3667" y="13"/>
                    <a:pt x="3700" y="0"/>
                    <a:pt x="3739" y="0"/>
                  </a:cubicBezTo>
                  <a:cubicBezTo>
                    <a:pt x="3764" y="0"/>
                    <a:pt x="3791" y="6"/>
                    <a:pt x="3818" y="20"/>
                  </a:cubicBezTo>
                  <a:cubicBezTo>
                    <a:pt x="3831" y="26"/>
                    <a:pt x="3840" y="30"/>
                    <a:pt x="3846" y="30"/>
                  </a:cubicBezTo>
                  <a:cubicBezTo>
                    <a:pt x="3851" y="30"/>
                    <a:pt x="3856" y="28"/>
                    <a:pt x="3860" y="24"/>
                  </a:cubicBezTo>
                  <a:cubicBezTo>
                    <a:pt x="3864" y="20"/>
                    <a:pt x="3867" y="12"/>
                    <a:pt x="3869" y="0"/>
                  </a:cubicBezTo>
                  <a:lnTo>
                    <a:pt x="3882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371375">
                <a:defRPr/>
              </a:pPr>
              <a:endParaRPr lang="en-US" sz="2699" kern="0">
                <a:solidFill>
                  <a:srgbClr val="242852">
                    <a:lumMod val="60000"/>
                    <a:lumOff val="40000"/>
                  </a:srgbClr>
                </a:solidFill>
                <a:latin typeface="Calisto MT" panose="02040603050505030304"/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4A453F3B-6446-4615-B65C-B1B304C834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75145" y="2669382"/>
              <a:ext cx="2322498" cy="297656"/>
            </a:xfrm>
            <a:custGeom>
              <a:avLst/>
              <a:gdLst>
                <a:gd name="T0" fmla="*/ 7112 w 2939"/>
                <a:gd name="T1" fmla="*/ 283772 h 305"/>
                <a:gd name="T2" fmla="*/ 21336 w 2939"/>
                <a:gd name="T3" fmla="*/ 19570 h 305"/>
                <a:gd name="T4" fmla="*/ 89297 w 2939"/>
                <a:gd name="T5" fmla="*/ 13699 h 305"/>
                <a:gd name="T6" fmla="*/ 60848 w 2939"/>
                <a:gd name="T7" fmla="*/ 270073 h 305"/>
                <a:gd name="T8" fmla="*/ 227589 w 2939"/>
                <a:gd name="T9" fmla="*/ 5871 h 305"/>
                <a:gd name="T10" fmla="*/ 324788 w 2939"/>
                <a:gd name="T11" fmla="*/ 13699 h 305"/>
                <a:gd name="T12" fmla="*/ 370622 w 2939"/>
                <a:gd name="T13" fmla="*/ 25442 h 305"/>
                <a:gd name="T14" fmla="*/ 225218 w 2939"/>
                <a:gd name="T15" fmla="*/ 242674 h 305"/>
                <a:gd name="T16" fmla="*/ 182545 w 2939"/>
                <a:gd name="T17" fmla="*/ 291600 h 305"/>
                <a:gd name="T18" fmla="*/ 211784 w 2939"/>
                <a:gd name="T19" fmla="*/ 44034 h 305"/>
                <a:gd name="T20" fmla="*/ 485207 w 2939"/>
                <a:gd name="T21" fmla="*/ 291600 h 305"/>
                <a:gd name="T22" fmla="*/ 515236 w 2939"/>
                <a:gd name="T23" fmla="*/ 56754 h 305"/>
                <a:gd name="T24" fmla="*/ 569762 w 2939"/>
                <a:gd name="T25" fmla="*/ 5871 h 305"/>
                <a:gd name="T26" fmla="*/ 577665 w 2939"/>
                <a:gd name="T27" fmla="*/ 291600 h 305"/>
                <a:gd name="T28" fmla="*/ 659059 w 2939"/>
                <a:gd name="T29" fmla="*/ 149714 h 305"/>
                <a:gd name="T30" fmla="*/ 899292 w 2939"/>
                <a:gd name="T31" fmla="*/ 0 h 305"/>
                <a:gd name="T32" fmla="*/ 825010 w 2939"/>
                <a:gd name="T33" fmla="*/ 256373 h 305"/>
                <a:gd name="T34" fmla="*/ 851878 w 2939"/>
                <a:gd name="T35" fmla="*/ 44034 h 305"/>
                <a:gd name="T36" fmla="*/ 964092 w 2939"/>
                <a:gd name="T37" fmla="*/ 152650 h 305"/>
                <a:gd name="T38" fmla="*/ 1268334 w 2939"/>
                <a:gd name="T39" fmla="*/ 220168 h 305"/>
                <a:gd name="T40" fmla="*/ 1239095 w 2939"/>
                <a:gd name="T41" fmla="*/ 5871 h 305"/>
                <a:gd name="T42" fmla="*/ 1281768 w 2939"/>
                <a:gd name="T43" fmla="*/ 55776 h 305"/>
                <a:gd name="T44" fmla="*/ 1143476 w 2939"/>
                <a:gd name="T45" fmla="*/ 274965 h 305"/>
                <a:gd name="T46" fmla="*/ 1096852 w 2939"/>
                <a:gd name="T47" fmla="*/ 283772 h 305"/>
                <a:gd name="T48" fmla="*/ 1112657 w 2939"/>
                <a:gd name="T49" fmla="*/ 24463 h 305"/>
                <a:gd name="T50" fmla="*/ 1459572 w 2939"/>
                <a:gd name="T51" fmla="*/ 135036 h 305"/>
                <a:gd name="T52" fmla="*/ 1543337 w 2939"/>
                <a:gd name="T53" fmla="*/ 192769 h 305"/>
                <a:gd name="T54" fmla="*/ 1459572 w 2939"/>
                <a:gd name="T55" fmla="*/ 149714 h 305"/>
                <a:gd name="T56" fmla="*/ 1511728 w 2939"/>
                <a:gd name="T57" fmla="*/ 275944 h 305"/>
                <a:gd name="T58" fmla="*/ 1560722 w 2939"/>
                <a:gd name="T59" fmla="*/ 291600 h 305"/>
                <a:gd name="T60" fmla="*/ 1428752 w 2939"/>
                <a:gd name="T61" fmla="*/ 269094 h 305"/>
                <a:gd name="T62" fmla="*/ 1400304 w 2939"/>
                <a:gd name="T63" fmla="*/ 13699 h 305"/>
                <a:gd name="T64" fmla="*/ 1549659 w 2939"/>
                <a:gd name="T65" fmla="*/ 38162 h 305"/>
                <a:gd name="T66" fmla="*/ 1808067 w 2939"/>
                <a:gd name="T67" fmla="*/ 98831 h 305"/>
                <a:gd name="T68" fmla="*/ 1717980 w 2939"/>
                <a:gd name="T69" fmla="*/ 30334 h 305"/>
                <a:gd name="T70" fmla="*/ 1815970 w 2939"/>
                <a:gd name="T71" fmla="*/ 185920 h 305"/>
                <a:gd name="T72" fmla="*/ 1719560 w 2939"/>
                <a:gd name="T73" fmla="*/ 288665 h 305"/>
                <a:gd name="T74" fmla="*/ 1685580 w 2939"/>
                <a:gd name="T75" fmla="*/ 200598 h 305"/>
                <a:gd name="T76" fmla="*/ 1782780 w 2939"/>
                <a:gd name="T77" fmla="*/ 268116 h 305"/>
                <a:gd name="T78" fmla="*/ 1706126 w 2939"/>
                <a:gd name="T79" fmla="*/ 134058 h 305"/>
                <a:gd name="T80" fmla="*/ 1779619 w 2939"/>
                <a:gd name="T81" fmla="*/ 10764 h 305"/>
                <a:gd name="T82" fmla="*/ 2013529 w 2939"/>
                <a:gd name="T83" fmla="*/ 283772 h 305"/>
                <a:gd name="T84" fmla="*/ 1950310 w 2939"/>
                <a:gd name="T85" fmla="*/ 273987 h 305"/>
                <a:gd name="T86" fmla="*/ 1932135 w 2939"/>
                <a:gd name="T87" fmla="*/ 13699 h 305"/>
                <a:gd name="T88" fmla="*/ 2005627 w 2939"/>
                <a:gd name="T89" fmla="*/ 13699 h 305"/>
                <a:gd name="T90" fmla="*/ 1992193 w 2939"/>
                <a:gd name="T91" fmla="*/ 278880 h 305"/>
                <a:gd name="T92" fmla="*/ 2148660 w 2939"/>
                <a:gd name="T93" fmla="*/ 240717 h 305"/>
                <a:gd name="T94" fmla="*/ 2102036 w 2939"/>
                <a:gd name="T95" fmla="*/ 291600 h 305"/>
                <a:gd name="T96" fmla="*/ 2214250 w 2939"/>
                <a:gd name="T97" fmla="*/ 0 h 305"/>
                <a:gd name="T98" fmla="*/ 2240328 w 2939"/>
                <a:gd name="T99" fmla="*/ 291600 h 305"/>
                <a:gd name="T100" fmla="*/ 2242699 w 2939"/>
                <a:gd name="T101" fmla="*/ 195705 h 30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939" h="305">
                  <a:moveTo>
                    <a:pt x="113" y="290"/>
                  </a:moveTo>
                  <a:lnTo>
                    <a:pt x="113" y="298"/>
                  </a:lnTo>
                  <a:lnTo>
                    <a:pt x="0" y="298"/>
                  </a:lnTo>
                  <a:lnTo>
                    <a:pt x="0" y="290"/>
                  </a:lnTo>
                  <a:lnTo>
                    <a:pt x="9" y="290"/>
                  </a:lnTo>
                  <a:cubicBezTo>
                    <a:pt x="20" y="290"/>
                    <a:pt x="28" y="287"/>
                    <a:pt x="33" y="280"/>
                  </a:cubicBezTo>
                  <a:cubicBezTo>
                    <a:pt x="36" y="275"/>
                    <a:pt x="38" y="264"/>
                    <a:pt x="38" y="246"/>
                  </a:cubicBezTo>
                  <a:lnTo>
                    <a:pt x="38" y="58"/>
                  </a:lnTo>
                  <a:cubicBezTo>
                    <a:pt x="38" y="43"/>
                    <a:pt x="37" y="34"/>
                    <a:pt x="35" y="29"/>
                  </a:cubicBezTo>
                  <a:cubicBezTo>
                    <a:pt x="34" y="25"/>
                    <a:pt x="31" y="22"/>
                    <a:pt x="27" y="20"/>
                  </a:cubicBezTo>
                  <a:cubicBezTo>
                    <a:pt x="22" y="16"/>
                    <a:pt x="16" y="14"/>
                    <a:pt x="9" y="14"/>
                  </a:cubicBezTo>
                  <a:lnTo>
                    <a:pt x="0" y="14"/>
                  </a:lnTo>
                  <a:lnTo>
                    <a:pt x="0" y="6"/>
                  </a:lnTo>
                  <a:lnTo>
                    <a:pt x="113" y="6"/>
                  </a:lnTo>
                  <a:lnTo>
                    <a:pt x="113" y="14"/>
                  </a:lnTo>
                  <a:lnTo>
                    <a:pt x="103" y="14"/>
                  </a:lnTo>
                  <a:cubicBezTo>
                    <a:pt x="92" y="14"/>
                    <a:pt x="85" y="18"/>
                    <a:pt x="80" y="25"/>
                  </a:cubicBezTo>
                  <a:cubicBezTo>
                    <a:pt x="76" y="30"/>
                    <a:pt x="75" y="41"/>
                    <a:pt x="75" y="58"/>
                  </a:cubicBezTo>
                  <a:lnTo>
                    <a:pt x="75" y="246"/>
                  </a:lnTo>
                  <a:cubicBezTo>
                    <a:pt x="75" y="261"/>
                    <a:pt x="76" y="271"/>
                    <a:pt x="77" y="276"/>
                  </a:cubicBezTo>
                  <a:cubicBezTo>
                    <a:pt x="79" y="279"/>
                    <a:pt x="81" y="282"/>
                    <a:pt x="86" y="285"/>
                  </a:cubicBezTo>
                  <a:cubicBezTo>
                    <a:pt x="91" y="288"/>
                    <a:pt x="97" y="290"/>
                    <a:pt x="103" y="290"/>
                  </a:cubicBezTo>
                  <a:lnTo>
                    <a:pt x="113" y="290"/>
                  </a:lnTo>
                  <a:close/>
                  <a:moveTo>
                    <a:pt x="216" y="6"/>
                  </a:moveTo>
                  <a:lnTo>
                    <a:pt x="288" y="6"/>
                  </a:lnTo>
                  <a:lnTo>
                    <a:pt x="448" y="225"/>
                  </a:lnTo>
                  <a:lnTo>
                    <a:pt x="448" y="57"/>
                  </a:lnTo>
                  <a:cubicBezTo>
                    <a:pt x="448" y="39"/>
                    <a:pt x="446" y="28"/>
                    <a:pt x="443" y="23"/>
                  </a:cubicBezTo>
                  <a:cubicBezTo>
                    <a:pt x="438" y="17"/>
                    <a:pt x="430" y="14"/>
                    <a:pt x="420" y="14"/>
                  </a:cubicBezTo>
                  <a:lnTo>
                    <a:pt x="411" y="14"/>
                  </a:lnTo>
                  <a:lnTo>
                    <a:pt x="411" y="6"/>
                  </a:lnTo>
                  <a:lnTo>
                    <a:pt x="502" y="6"/>
                  </a:lnTo>
                  <a:lnTo>
                    <a:pt x="502" y="14"/>
                  </a:lnTo>
                  <a:lnTo>
                    <a:pt x="493" y="14"/>
                  </a:lnTo>
                  <a:cubicBezTo>
                    <a:pt x="482" y="14"/>
                    <a:pt x="474" y="18"/>
                    <a:pt x="469" y="26"/>
                  </a:cubicBezTo>
                  <a:cubicBezTo>
                    <a:pt x="467" y="30"/>
                    <a:pt x="465" y="41"/>
                    <a:pt x="465" y="57"/>
                  </a:cubicBezTo>
                  <a:lnTo>
                    <a:pt x="465" y="303"/>
                  </a:lnTo>
                  <a:lnTo>
                    <a:pt x="458" y="303"/>
                  </a:lnTo>
                  <a:lnTo>
                    <a:pt x="285" y="68"/>
                  </a:lnTo>
                  <a:lnTo>
                    <a:pt x="285" y="248"/>
                  </a:lnTo>
                  <a:cubicBezTo>
                    <a:pt x="285" y="265"/>
                    <a:pt x="287" y="277"/>
                    <a:pt x="290" y="281"/>
                  </a:cubicBezTo>
                  <a:cubicBezTo>
                    <a:pt x="295" y="287"/>
                    <a:pt x="303" y="290"/>
                    <a:pt x="313" y="290"/>
                  </a:cubicBezTo>
                  <a:lnTo>
                    <a:pt x="322" y="290"/>
                  </a:lnTo>
                  <a:lnTo>
                    <a:pt x="322" y="298"/>
                  </a:lnTo>
                  <a:lnTo>
                    <a:pt x="231" y="298"/>
                  </a:lnTo>
                  <a:lnTo>
                    <a:pt x="231" y="290"/>
                  </a:lnTo>
                  <a:lnTo>
                    <a:pt x="240" y="290"/>
                  </a:lnTo>
                  <a:cubicBezTo>
                    <a:pt x="251" y="290"/>
                    <a:pt x="259" y="286"/>
                    <a:pt x="264" y="279"/>
                  </a:cubicBezTo>
                  <a:cubicBezTo>
                    <a:pt x="267" y="274"/>
                    <a:pt x="268" y="264"/>
                    <a:pt x="268" y="248"/>
                  </a:cubicBezTo>
                  <a:lnTo>
                    <a:pt x="268" y="45"/>
                  </a:lnTo>
                  <a:cubicBezTo>
                    <a:pt x="260" y="35"/>
                    <a:pt x="255" y="28"/>
                    <a:pt x="251" y="25"/>
                  </a:cubicBezTo>
                  <a:cubicBezTo>
                    <a:pt x="247" y="22"/>
                    <a:pt x="241" y="19"/>
                    <a:pt x="233" y="16"/>
                  </a:cubicBezTo>
                  <a:cubicBezTo>
                    <a:pt x="230" y="15"/>
                    <a:pt x="224" y="14"/>
                    <a:pt x="216" y="14"/>
                  </a:cubicBezTo>
                  <a:lnTo>
                    <a:pt x="216" y="6"/>
                  </a:lnTo>
                  <a:close/>
                  <a:moveTo>
                    <a:pt x="614" y="298"/>
                  </a:moveTo>
                  <a:lnTo>
                    <a:pt x="614" y="290"/>
                  </a:lnTo>
                  <a:lnTo>
                    <a:pt x="624" y="290"/>
                  </a:lnTo>
                  <a:cubicBezTo>
                    <a:pt x="635" y="290"/>
                    <a:pt x="643" y="286"/>
                    <a:pt x="647" y="278"/>
                  </a:cubicBezTo>
                  <a:cubicBezTo>
                    <a:pt x="650" y="274"/>
                    <a:pt x="652" y="263"/>
                    <a:pt x="652" y="246"/>
                  </a:cubicBezTo>
                  <a:lnTo>
                    <a:pt x="652" y="58"/>
                  </a:lnTo>
                  <a:cubicBezTo>
                    <a:pt x="652" y="40"/>
                    <a:pt x="650" y="28"/>
                    <a:pt x="646" y="24"/>
                  </a:cubicBezTo>
                  <a:cubicBezTo>
                    <a:pt x="641" y="18"/>
                    <a:pt x="634" y="14"/>
                    <a:pt x="624" y="14"/>
                  </a:cubicBezTo>
                  <a:lnTo>
                    <a:pt x="614" y="14"/>
                  </a:lnTo>
                  <a:lnTo>
                    <a:pt x="614" y="6"/>
                  </a:lnTo>
                  <a:lnTo>
                    <a:pt x="721" y="6"/>
                  </a:lnTo>
                  <a:cubicBezTo>
                    <a:pt x="760" y="6"/>
                    <a:pt x="790" y="11"/>
                    <a:pt x="810" y="21"/>
                  </a:cubicBezTo>
                  <a:cubicBezTo>
                    <a:pt x="831" y="31"/>
                    <a:pt x="847" y="48"/>
                    <a:pt x="860" y="71"/>
                  </a:cubicBezTo>
                  <a:cubicBezTo>
                    <a:pt x="872" y="94"/>
                    <a:pt x="879" y="121"/>
                    <a:pt x="879" y="151"/>
                  </a:cubicBezTo>
                  <a:cubicBezTo>
                    <a:pt x="879" y="191"/>
                    <a:pt x="867" y="225"/>
                    <a:pt x="845" y="252"/>
                  </a:cubicBezTo>
                  <a:cubicBezTo>
                    <a:pt x="820" y="283"/>
                    <a:pt x="782" y="298"/>
                    <a:pt x="731" y="298"/>
                  </a:cubicBezTo>
                  <a:lnTo>
                    <a:pt x="614" y="298"/>
                  </a:lnTo>
                  <a:close/>
                  <a:moveTo>
                    <a:pt x="689" y="277"/>
                  </a:moveTo>
                  <a:cubicBezTo>
                    <a:pt x="705" y="281"/>
                    <a:pt x="719" y="283"/>
                    <a:pt x="730" y="283"/>
                  </a:cubicBezTo>
                  <a:cubicBezTo>
                    <a:pt x="760" y="283"/>
                    <a:pt x="785" y="271"/>
                    <a:pt x="805" y="248"/>
                  </a:cubicBezTo>
                  <a:cubicBezTo>
                    <a:pt x="824" y="225"/>
                    <a:pt x="834" y="193"/>
                    <a:pt x="834" y="153"/>
                  </a:cubicBezTo>
                  <a:cubicBezTo>
                    <a:pt x="834" y="113"/>
                    <a:pt x="824" y="81"/>
                    <a:pt x="805" y="58"/>
                  </a:cubicBezTo>
                  <a:cubicBezTo>
                    <a:pt x="785" y="34"/>
                    <a:pt x="760" y="23"/>
                    <a:pt x="729" y="23"/>
                  </a:cubicBezTo>
                  <a:cubicBezTo>
                    <a:pt x="717" y="23"/>
                    <a:pt x="704" y="25"/>
                    <a:pt x="689" y="29"/>
                  </a:cubicBezTo>
                  <a:lnTo>
                    <a:pt x="689" y="277"/>
                  </a:lnTo>
                  <a:close/>
                  <a:moveTo>
                    <a:pt x="1138" y="0"/>
                  </a:moveTo>
                  <a:cubicBezTo>
                    <a:pt x="1172" y="0"/>
                    <a:pt x="1202" y="14"/>
                    <a:pt x="1227" y="43"/>
                  </a:cubicBezTo>
                  <a:cubicBezTo>
                    <a:pt x="1252" y="72"/>
                    <a:pt x="1264" y="108"/>
                    <a:pt x="1264" y="151"/>
                  </a:cubicBezTo>
                  <a:cubicBezTo>
                    <a:pt x="1264" y="195"/>
                    <a:pt x="1251" y="232"/>
                    <a:pt x="1226" y="261"/>
                  </a:cubicBezTo>
                  <a:cubicBezTo>
                    <a:pt x="1201" y="290"/>
                    <a:pt x="1171" y="305"/>
                    <a:pt x="1135" y="305"/>
                  </a:cubicBezTo>
                  <a:cubicBezTo>
                    <a:pt x="1099" y="305"/>
                    <a:pt x="1068" y="290"/>
                    <a:pt x="1044" y="262"/>
                  </a:cubicBezTo>
                  <a:cubicBezTo>
                    <a:pt x="1019" y="233"/>
                    <a:pt x="1007" y="196"/>
                    <a:pt x="1007" y="151"/>
                  </a:cubicBezTo>
                  <a:cubicBezTo>
                    <a:pt x="1007" y="105"/>
                    <a:pt x="1021" y="67"/>
                    <a:pt x="1049" y="38"/>
                  </a:cubicBezTo>
                  <a:cubicBezTo>
                    <a:pt x="1074" y="12"/>
                    <a:pt x="1104" y="0"/>
                    <a:pt x="1138" y="0"/>
                  </a:cubicBezTo>
                  <a:close/>
                  <a:moveTo>
                    <a:pt x="1134" y="15"/>
                  </a:moveTo>
                  <a:cubicBezTo>
                    <a:pt x="1111" y="15"/>
                    <a:pt x="1092" y="25"/>
                    <a:pt x="1078" y="45"/>
                  </a:cubicBezTo>
                  <a:cubicBezTo>
                    <a:pt x="1060" y="69"/>
                    <a:pt x="1051" y="104"/>
                    <a:pt x="1051" y="150"/>
                  </a:cubicBezTo>
                  <a:cubicBezTo>
                    <a:pt x="1051" y="198"/>
                    <a:pt x="1060" y="235"/>
                    <a:pt x="1079" y="260"/>
                  </a:cubicBezTo>
                  <a:cubicBezTo>
                    <a:pt x="1093" y="280"/>
                    <a:pt x="1111" y="289"/>
                    <a:pt x="1134" y="289"/>
                  </a:cubicBezTo>
                  <a:cubicBezTo>
                    <a:pt x="1159" y="289"/>
                    <a:pt x="1179" y="279"/>
                    <a:pt x="1196" y="257"/>
                  </a:cubicBezTo>
                  <a:cubicBezTo>
                    <a:pt x="1212" y="236"/>
                    <a:pt x="1220" y="202"/>
                    <a:pt x="1220" y="156"/>
                  </a:cubicBezTo>
                  <a:cubicBezTo>
                    <a:pt x="1220" y="106"/>
                    <a:pt x="1211" y="69"/>
                    <a:pt x="1193" y="45"/>
                  </a:cubicBezTo>
                  <a:cubicBezTo>
                    <a:pt x="1179" y="25"/>
                    <a:pt x="1159" y="15"/>
                    <a:pt x="1134" y="15"/>
                  </a:cubicBezTo>
                  <a:close/>
                  <a:moveTo>
                    <a:pt x="1373" y="6"/>
                  </a:moveTo>
                  <a:lnTo>
                    <a:pt x="1445" y="6"/>
                  </a:lnTo>
                  <a:lnTo>
                    <a:pt x="1605" y="225"/>
                  </a:lnTo>
                  <a:lnTo>
                    <a:pt x="1605" y="57"/>
                  </a:lnTo>
                  <a:cubicBezTo>
                    <a:pt x="1605" y="39"/>
                    <a:pt x="1603" y="28"/>
                    <a:pt x="1600" y="23"/>
                  </a:cubicBezTo>
                  <a:cubicBezTo>
                    <a:pt x="1595" y="17"/>
                    <a:pt x="1587" y="14"/>
                    <a:pt x="1577" y="14"/>
                  </a:cubicBezTo>
                  <a:lnTo>
                    <a:pt x="1568" y="14"/>
                  </a:lnTo>
                  <a:lnTo>
                    <a:pt x="1568" y="6"/>
                  </a:lnTo>
                  <a:lnTo>
                    <a:pt x="1659" y="6"/>
                  </a:lnTo>
                  <a:lnTo>
                    <a:pt x="1659" y="14"/>
                  </a:lnTo>
                  <a:lnTo>
                    <a:pt x="1650" y="14"/>
                  </a:lnTo>
                  <a:cubicBezTo>
                    <a:pt x="1639" y="14"/>
                    <a:pt x="1631" y="18"/>
                    <a:pt x="1626" y="26"/>
                  </a:cubicBezTo>
                  <a:cubicBezTo>
                    <a:pt x="1624" y="30"/>
                    <a:pt x="1622" y="41"/>
                    <a:pt x="1622" y="57"/>
                  </a:cubicBezTo>
                  <a:lnTo>
                    <a:pt x="1622" y="303"/>
                  </a:lnTo>
                  <a:lnTo>
                    <a:pt x="1615" y="303"/>
                  </a:lnTo>
                  <a:lnTo>
                    <a:pt x="1442" y="68"/>
                  </a:lnTo>
                  <a:lnTo>
                    <a:pt x="1442" y="248"/>
                  </a:lnTo>
                  <a:cubicBezTo>
                    <a:pt x="1442" y="265"/>
                    <a:pt x="1444" y="277"/>
                    <a:pt x="1447" y="281"/>
                  </a:cubicBezTo>
                  <a:cubicBezTo>
                    <a:pt x="1452" y="287"/>
                    <a:pt x="1460" y="290"/>
                    <a:pt x="1470" y="290"/>
                  </a:cubicBezTo>
                  <a:lnTo>
                    <a:pt x="1479" y="290"/>
                  </a:lnTo>
                  <a:lnTo>
                    <a:pt x="1479" y="298"/>
                  </a:lnTo>
                  <a:lnTo>
                    <a:pt x="1388" y="298"/>
                  </a:lnTo>
                  <a:lnTo>
                    <a:pt x="1388" y="290"/>
                  </a:lnTo>
                  <a:lnTo>
                    <a:pt x="1397" y="290"/>
                  </a:lnTo>
                  <a:cubicBezTo>
                    <a:pt x="1408" y="290"/>
                    <a:pt x="1416" y="286"/>
                    <a:pt x="1421" y="279"/>
                  </a:cubicBezTo>
                  <a:cubicBezTo>
                    <a:pt x="1424" y="274"/>
                    <a:pt x="1425" y="264"/>
                    <a:pt x="1425" y="248"/>
                  </a:cubicBezTo>
                  <a:lnTo>
                    <a:pt x="1425" y="45"/>
                  </a:lnTo>
                  <a:cubicBezTo>
                    <a:pt x="1417" y="35"/>
                    <a:pt x="1412" y="28"/>
                    <a:pt x="1408" y="25"/>
                  </a:cubicBezTo>
                  <a:cubicBezTo>
                    <a:pt x="1404" y="22"/>
                    <a:pt x="1398" y="19"/>
                    <a:pt x="1390" y="16"/>
                  </a:cubicBezTo>
                  <a:cubicBezTo>
                    <a:pt x="1387" y="15"/>
                    <a:pt x="1381" y="14"/>
                    <a:pt x="1373" y="14"/>
                  </a:cubicBezTo>
                  <a:lnTo>
                    <a:pt x="1373" y="6"/>
                  </a:lnTo>
                  <a:close/>
                  <a:moveTo>
                    <a:pt x="1847" y="22"/>
                  </a:moveTo>
                  <a:lnTo>
                    <a:pt x="1847" y="138"/>
                  </a:lnTo>
                  <a:lnTo>
                    <a:pt x="1905" y="138"/>
                  </a:lnTo>
                  <a:cubicBezTo>
                    <a:pt x="1920" y="138"/>
                    <a:pt x="1930" y="135"/>
                    <a:pt x="1935" y="130"/>
                  </a:cubicBezTo>
                  <a:cubicBezTo>
                    <a:pt x="1942" y="124"/>
                    <a:pt x="1945" y="112"/>
                    <a:pt x="1946" y="95"/>
                  </a:cubicBezTo>
                  <a:lnTo>
                    <a:pt x="1953" y="95"/>
                  </a:lnTo>
                  <a:lnTo>
                    <a:pt x="1953" y="197"/>
                  </a:lnTo>
                  <a:lnTo>
                    <a:pt x="1946" y="197"/>
                  </a:lnTo>
                  <a:cubicBezTo>
                    <a:pt x="1944" y="183"/>
                    <a:pt x="1942" y="173"/>
                    <a:pt x="1941" y="169"/>
                  </a:cubicBezTo>
                  <a:cubicBezTo>
                    <a:pt x="1938" y="164"/>
                    <a:pt x="1934" y="161"/>
                    <a:pt x="1929" y="158"/>
                  </a:cubicBezTo>
                  <a:cubicBezTo>
                    <a:pt x="1924" y="155"/>
                    <a:pt x="1916" y="153"/>
                    <a:pt x="1905" y="153"/>
                  </a:cubicBezTo>
                  <a:lnTo>
                    <a:pt x="1847" y="153"/>
                  </a:lnTo>
                  <a:lnTo>
                    <a:pt x="1847" y="249"/>
                  </a:lnTo>
                  <a:cubicBezTo>
                    <a:pt x="1847" y="262"/>
                    <a:pt x="1848" y="270"/>
                    <a:pt x="1849" y="273"/>
                  </a:cubicBezTo>
                  <a:cubicBezTo>
                    <a:pt x="1850" y="276"/>
                    <a:pt x="1851" y="278"/>
                    <a:pt x="1854" y="280"/>
                  </a:cubicBezTo>
                  <a:cubicBezTo>
                    <a:pt x="1857" y="281"/>
                    <a:pt x="1862" y="282"/>
                    <a:pt x="1869" y="282"/>
                  </a:cubicBezTo>
                  <a:lnTo>
                    <a:pt x="1913" y="282"/>
                  </a:lnTo>
                  <a:cubicBezTo>
                    <a:pt x="1928" y="282"/>
                    <a:pt x="1939" y="281"/>
                    <a:pt x="1946" y="279"/>
                  </a:cubicBezTo>
                  <a:cubicBezTo>
                    <a:pt x="1952" y="276"/>
                    <a:pt x="1959" y="272"/>
                    <a:pt x="1965" y="265"/>
                  </a:cubicBezTo>
                  <a:cubicBezTo>
                    <a:pt x="1973" y="256"/>
                    <a:pt x="1981" y="243"/>
                    <a:pt x="1990" y="225"/>
                  </a:cubicBezTo>
                  <a:lnTo>
                    <a:pt x="1997" y="225"/>
                  </a:lnTo>
                  <a:lnTo>
                    <a:pt x="1975" y="298"/>
                  </a:lnTo>
                  <a:lnTo>
                    <a:pt x="1772" y="298"/>
                  </a:lnTo>
                  <a:lnTo>
                    <a:pt x="1772" y="290"/>
                  </a:lnTo>
                  <a:lnTo>
                    <a:pt x="1782" y="290"/>
                  </a:lnTo>
                  <a:cubicBezTo>
                    <a:pt x="1788" y="290"/>
                    <a:pt x="1794" y="288"/>
                    <a:pt x="1799" y="285"/>
                  </a:cubicBezTo>
                  <a:cubicBezTo>
                    <a:pt x="1803" y="283"/>
                    <a:pt x="1806" y="279"/>
                    <a:pt x="1808" y="275"/>
                  </a:cubicBezTo>
                  <a:cubicBezTo>
                    <a:pt x="1809" y="270"/>
                    <a:pt x="1810" y="261"/>
                    <a:pt x="1810" y="247"/>
                  </a:cubicBezTo>
                  <a:lnTo>
                    <a:pt x="1810" y="57"/>
                  </a:lnTo>
                  <a:cubicBezTo>
                    <a:pt x="1810" y="39"/>
                    <a:pt x="1808" y="27"/>
                    <a:pt x="1805" y="23"/>
                  </a:cubicBezTo>
                  <a:cubicBezTo>
                    <a:pt x="1800" y="17"/>
                    <a:pt x="1792" y="14"/>
                    <a:pt x="1782" y="14"/>
                  </a:cubicBezTo>
                  <a:lnTo>
                    <a:pt x="1772" y="14"/>
                  </a:lnTo>
                  <a:lnTo>
                    <a:pt x="1772" y="6"/>
                  </a:lnTo>
                  <a:lnTo>
                    <a:pt x="1975" y="6"/>
                  </a:lnTo>
                  <a:lnTo>
                    <a:pt x="1978" y="70"/>
                  </a:lnTo>
                  <a:lnTo>
                    <a:pt x="1970" y="70"/>
                  </a:lnTo>
                  <a:cubicBezTo>
                    <a:pt x="1967" y="55"/>
                    <a:pt x="1964" y="44"/>
                    <a:pt x="1961" y="39"/>
                  </a:cubicBezTo>
                  <a:cubicBezTo>
                    <a:pt x="1958" y="33"/>
                    <a:pt x="1953" y="29"/>
                    <a:pt x="1946" y="26"/>
                  </a:cubicBezTo>
                  <a:cubicBezTo>
                    <a:pt x="1941" y="23"/>
                    <a:pt x="1932" y="22"/>
                    <a:pt x="1919" y="22"/>
                  </a:cubicBezTo>
                  <a:lnTo>
                    <a:pt x="1847" y="22"/>
                  </a:lnTo>
                  <a:close/>
                  <a:moveTo>
                    <a:pt x="2288" y="0"/>
                  </a:moveTo>
                  <a:lnTo>
                    <a:pt x="2288" y="101"/>
                  </a:lnTo>
                  <a:lnTo>
                    <a:pt x="2280" y="101"/>
                  </a:lnTo>
                  <a:cubicBezTo>
                    <a:pt x="2278" y="81"/>
                    <a:pt x="2274" y="66"/>
                    <a:pt x="2268" y="54"/>
                  </a:cubicBezTo>
                  <a:cubicBezTo>
                    <a:pt x="2262" y="43"/>
                    <a:pt x="2253" y="34"/>
                    <a:pt x="2242" y="27"/>
                  </a:cubicBezTo>
                  <a:cubicBezTo>
                    <a:pt x="2231" y="20"/>
                    <a:pt x="2220" y="17"/>
                    <a:pt x="2208" y="17"/>
                  </a:cubicBezTo>
                  <a:cubicBezTo>
                    <a:pt x="2194" y="17"/>
                    <a:pt x="2183" y="22"/>
                    <a:pt x="2174" y="31"/>
                  </a:cubicBezTo>
                  <a:cubicBezTo>
                    <a:pt x="2166" y="40"/>
                    <a:pt x="2161" y="50"/>
                    <a:pt x="2161" y="62"/>
                  </a:cubicBezTo>
                  <a:cubicBezTo>
                    <a:pt x="2161" y="71"/>
                    <a:pt x="2164" y="79"/>
                    <a:pt x="2170" y="86"/>
                  </a:cubicBezTo>
                  <a:cubicBezTo>
                    <a:pt x="2178" y="97"/>
                    <a:pt x="2197" y="111"/>
                    <a:pt x="2227" y="129"/>
                  </a:cubicBezTo>
                  <a:cubicBezTo>
                    <a:pt x="2251" y="144"/>
                    <a:pt x="2268" y="155"/>
                    <a:pt x="2277" y="163"/>
                  </a:cubicBezTo>
                  <a:cubicBezTo>
                    <a:pt x="2286" y="171"/>
                    <a:pt x="2293" y="180"/>
                    <a:pt x="2298" y="190"/>
                  </a:cubicBezTo>
                  <a:cubicBezTo>
                    <a:pt x="2303" y="201"/>
                    <a:pt x="2305" y="212"/>
                    <a:pt x="2305" y="224"/>
                  </a:cubicBezTo>
                  <a:cubicBezTo>
                    <a:pt x="2305" y="246"/>
                    <a:pt x="2297" y="265"/>
                    <a:pt x="2282" y="281"/>
                  </a:cubicBezTo>
                  <a:cubicBezTo>
                    <a:pt x="2266" y="297"/>
                    <a:pt x="2247" y="305"/>
                    <a:pt x="2222" y="305"/>
                  </a:cubicBezTo>
                  <a:cubicBezTo>
                    <a:pt x="2215" y="305"/>
                    <a:pt x="2207" y="304"/>
                    <a:pt x="2201" y="303"/>
                  </a:cubicBezTo>
                  <a:cubicBezTo>
                    <a:pt x="2197" y="302"/>
                    <a:pt x="2188" y="299"/>
                    <a:pt x="2176" y="295"/>
                  </a:cubicBezTo>
                  <a:cubicBezTo>
                    <a:pt x="2163" y="290"/>
                    <a:pt x="2155" y="288"/>
                    <a:pt x="2152" y="288"/>
                  </a:cubicBezTo>
                  <a:cubicBezTo>
                    <a:pt x="2149" y="288"/>
                    <a:pt x="2146" y="289"/>
                    <a:pt x="2144" y="291"/>
                  </a:cubicBezTo>
                  <a:cubicBezTo>
                    <a:pt x="2142" y="294"/>
                    <a:pt x="2141" y="298"/>
                    <a:pt x="2140" y="305"/>
                  </a:cubicBezTo>
                  <a:lnTo>
                    <a:pt x="2133" y="305"/>
                  </a:lnTo>
                  <a:lnTo>
                    <a:pt x="2133" y="205"/>
                  </a:lnTo>
                  <a:lnTo>
                    <a:pt x="2140" y="205"/>
                  </a:lnTo>
                  <a:cubicBezTo>
                    <a:pt x="2143" y="226"/>
                    <a:pt x="2148" y="241"/>
                    <a:pt x="2154" y="252"/>
                  </a:cubicBezTo>
                  <a:cubicBezTo>
                    <a:pt x="2159" y="262"/>
                    <a:pt x="2168" y="271"/>
                    <a:pt x="2180" y="278"/>
                  </a:cubicBezTo>
                  <a:cubicBezTo>
                    <a:pt x="2191" y="285"/>
                    <a:pt x="2204" y="288"/>
                    <a:pt x="2218" y="288"/>
                  </a:cubicBezTo>
                  <a:cubicBezTo>
                    <a:pt x="2234" y="288"/>
                    <a:pt x="2247" y="283"/>
                    <a:pt x="2256" y="274"/>
                  </a:cubicBezTo>
                  <a:cubicBezTo>
                    <a:pt x="2266" y="264"/>
                    <a:pt x="2270" y="253"/>
                    <a:pt x="2270" y="240"/>
                  </a:cubicBezTo>
                  <a:cubicBezTo>
                    <a:pt x="2270" y="233"/>
                    <a:pt x="2269" y="226"/>
                    <a:pt x="2265" y="219"/>
                  </a:cubicBezTo>
                  <a:cubicBezTo>
                    <a:pt x="2262" y="211"/>
                    <a:pt x="2256" y="204"/>
                    <a:pt x="2249" y="198"/>
                  </a:cubicBezTo>
                  <a:cubicBezTo>
                    <a:pt x="2244" y="194"/>
                    <a:pt x="2230" y="185"/>
                    <a:pt x="2207" y="171"/>
                  </a:cubicBezTo>
                  <a:cubicBezTo>
                    <a:pt x="2185" y="157"/>
                    <a:pt x="2169" y="146"/>
                    <a:pt x="2159" y="137"/>
                  </a:cubicBezTo>
                  <a:cubicBezTo>
                    <a:pt x="2150" y="129"/>
                    <a:pt x="2143" y="120"/>
                    <a:pt x="2138" y="110"/>
                  </a:cubicBezTo>
                  <a:cubicBezTo>
                    <a:pt x="2133" y="100"/>
                    <a:pt x="2130" y="89"/>
                    <a:pt x="2130" y="77"/>
                  </a:cubicBezTo>
                  <a:cubicBezTo>
                    <a:pt x="2130" y="56"/>
                    <a:pt x="2138" y="38"/>
                    <a:pt x="2152" y="22"/>
                  </a:cubicBezTo>
                  <a:cubicBezTo>
                    <a:pt x="2167" y="7"/>
                    <a:pt x="2185" y="0"/>
                    <a:pt x="2207" y="0"/>
                  </a:cubicBezTo>
                  <a:cubicBezTo>
                    <a:pt x="2221" y="0"/>
                    <a:pt x="2236" y="4"/>
                    <a:pt x="2252" y="11"/>
                  </a:cubicBezTo>
                  <a:cubicBezTo>
                    <a:pt x="2259" y="15"/>
                    <a:pt x="2264" y="17"/>
                    <a:pt x="2267" y="17"/>
                  </a:cubicBezTo>
                  <a:cubicBezTo>
                    <a:pt x="2270" y="17"/>
                    <a:pt x="2273" y="15"/>
                    <a:pt x="2275" y="13"/>
                  </a:cubicBezTo>
                  <a:cubicBezTo>
                    <a:pt x="2277" y="11"/>
                    <a:pt x="2279" y="7"/>
                    <a:pt x="2280" y="0"/>
                  </a:cubicBezTo>
                  <a:lnTo>
                    <a:pt x="2288" y="0"/>
                  </a:lnTo>
                  <a:close/>
                  <a:moveTo>
                    <a:pt x="2548" y="290"/>
                  </a:moveTo>
                  <a:lnTo>
                    <a:pt x="2548" y="298"/>
                  </a:lnTo>
                  <a:lnTo>
                    <a:pt x="2435" y="298"/>
                  </a:lnTo>
                  <a:lnTo>
                    <a:pt x="2435" y="290"/>
                  </a:lnTo>
                  <a:lnTo>
                    <a:pt x="2445" y="290"/>
                  </a:lnTo>
                  <a:cubicBezTo>
                    <a:pt x="2455" y="290"/>
                    <a:pt x="2463" y="287"/>
                    <a:pt x="2468" y="280"/>
                  </a:cubicBezTo>
                  <a:cubicBezTo>
                    <a:pt x="2471" y="275"/>
                    <a:pt x="2473" y="264"/>
                    <a:pt x="2473" y="246"/>
                  </a:cubicBezTo>
                  <a:lnTo>
                    <a:pt x="2473" y="58"/>
                  </a:lnTo>
                  <a:cubicBezTo>
                    <a:pt x="2473" y="43"/>
                    <a:pt x="2472" y="34"/>
                    <a:pt x="2470" y="29"/>
                  </a:cubicBezTo>
                  <a:cubicBezTo>
                    <a:pt x="2469" y="25"/>
                    <a:pt x="2466" y="22"/>
                    <a:pt x="2462" y="20"/>
                  </a:cubicBezTo>
                  <a:cubicBezTo>
                    <a:pt x="2457" y="16"/>
                    <a:pt x="2451" y="14"/>
                    <a:pt x="2445" y="14"/>
                  </a:cubicBezTo>
                  <a:lnTo>
                    <a:pt x="2435" y="14"/>
                  </a:lnTo>
                  <a:lnTo>
                    <a:pt x="2435" y="6"/>
                  </a:lnTo>
                  <a:lnTo>
                    <a:pt x="2548" y="6"/>
                  </a:lnTo>
                  <a:lnTo>
                    <a:pt x="2548" y="14"/>
                  </a:lnTo>
                  <a:lnTo>
                    <a:pt x="2538" y="14"/>
                  </a:lnTo>
                  <a:cubicBezTo>
                    <a:pt x="2528" y="14"/>
                    <a:pt x="2520" y="18"/>
                    <a:pt x="2515" y="25"/>
                  </a:cubicBezTo>
                  <a:cubicBezTo>
                    <a:pt x="2512" y="30"/>
                    <a:pt x="2510" y="41"/>
                    <a:pt x="2510" y="58"/>
                  </a:cubicBezTo>
                  <a:lnTo>
                    <a:pt x="2510" y="246"/>
                  </a:lnTo>
                  <a:cubicBezTo>
                    <a:pt x="2510" y="261"/>
                    <a:pt x="2511" y="271"/>
                    <a:pt x="2513" y="276"/>
                  </a:cubicBezTo>
                  <a:cubicBezTo>
                    <a:pt x="2514" y="279"/>
                    <a:pt x="2517" y="282"/>
                    <a:pt x="2521" y="285"/>
                  </a:cubicBezTo>
                  <a:cubicBezTo>
                    <a:pt x="2526" y="288"/>
                    <a:pt x="2532" y="290"/>
                    <a:pt x="2538" y="290"/>
                  </a:cubicBezTo>
                  <a:lnTo>
                    <a:pt x="2548" y="290"/>
                  </a:lnTo>
                  <a:close/>
                  <a:moveTo>
                    <a:pt x="2838" y="200"/>
                  </a:moveTo>
                  <a:lnTo>
                    <a:pt x="2737" y="200"/>
                  </a:lnTo>
                  <a:lnTo>
                    <a:pt x="2719" y="246"/>
                  </a:lnTo>
                  <a:cubicBezTo>
                    <a:pt x="2714" y="258"/>
                    <a:pt x="2712" y="266"/>
                    <a:pt x="2712" y="272"/>
                  </a:cubicBezTo>
                  <a:cubicBezTo>
                    <a:pt x="2712" y="276"/>
                    <a:pt x="2714" y="280"/>
                    <a:pt x="2718" y="284"/>
                  </a:cubicBezTo>
                  <a:cubicBezTo>
                    <a:pt x="2722" y="287"/>
                    <a:pt x="2730" y="289"/>
                    <a:pt x="2743" y="290"/>
                  </a:cubicBezTo>
                  <a:lnTo>
                    <a:pt x="2743" y="298"/>
                  </a:lnTo>
                  <a:lnTo>
                    <a:pt x="2660" y="298"/>
                  </a:lnTo>
                  <a:lnTo>
                    <a:pt x="2660" y="290"/>
                  </a:lnTo>
                  <a:cubicBezTo>
                    <a:pt x="2671" y="288"/>
                    <a:pt x="2678" y="285"/>
                    <a:pt x="2681" y="282"/>
                  </a:cubicBezTo>
                  <a:cubicBezTo>
                    <a:pt x="2688" y="275"/>
                    <a:pt x="2695" y="261"/>
                    <a:pt x="2703" y="240"/>
                  </a:cubicBezTo>
                  <a:lnTo>
                    <a:pt x="2795" y="0"/>
                  </a:lnTo>
                  <a:lnTo>
                    <a:pt x="2802" y="0"/>
                  </a:lnTo>
                  <a:lnTo>
                    <a:pt x="2894" y="242"/>
                  </a:lnTo>
                  <a:cubicBezTo>
                    <a:pt x="2901" y="262"/>
                    <a:pt x="2908" y="275"/>
                    <a:pt x="2914" y="280"/>
                  </a:cubicBezTo>
                  <a:cubicBezTo>
                    <a:pt x="2920" y="286"/>
                    <a:pt x="2928" y="289"/>
                    <a:pt x="2939" y="290"/>
                  </a:cubicBezTo>
                  <a:lnTo>
                    <a:pt x="2939" y="298"/>
                  </a:lnTo>
                  <a:lnTo>
                    <a:pt x="2835" y="298"/>
                  </a:lnTo>
                  <a:lnTo>
                    <a:pt x="2835" y="290"/>
                  </a:lnTo>
                  <a:cubicBezTo>
                    <a:pt x="2846" y="290"/>
                    <a:pt x="2853" y="288"/>
                    <a:pt x="2856" y="284"/>
                  </a:cubicBezTo>
                  <a:cubicBezTo>
                    <a:pt x="2860" y="281"/>
                    <a:pt x="2862" y="277"/>
                    <a:pt x="2862" y="272"/>
                  </a:cubicBezTo>
                  <a:cubicBezTo>
                    <a:pt x="2862" y="266"/>
                    <a:pt x="2859" y="256"/>
                    <a:pt x="2854" y="242"/>
                  </a:cubicBezTo>
                  <a:lnTo>
                    <a:pt x="2838" y="200"/>
                  </a:lnTo>
                  <a:close/>
                  <a:moveTo>
                    <a:pt x="2833" y="185"/>
                  </a:moveTo>
                  <a:lnTo>
                    <a:pt x="2788" y="67"/>
                  </a:lnTo>
                  <a:lnTo>
                    <a:pt x="2743" y="185"/>
                  </a:lnTo>
                  <a:lnTo>
                    <a:pt x="2833" y="185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028695">
                <a:defRPr/>
              </a:pPr>
              <a:endParaRPr lang="en-US" sz="2699" kern="0" dirty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B69F28EA-1184-47D8-B044-9E40438C9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5411" y="304800"/>
              <a:ext cx="1890697" cy="1288257"/>
            </a:xfrm>
            <a:custGeom>
              <a:avLst/>
              <a:gdLst>
                <a:gd name="T0" fmla="*/ 1890713 w 1191"/>
                <a:gd name="T1" fmla="*/ 1282700 h 812"/>
                <a:gd name="T2" fmla="*/ 944563 w 1191"/>
                <a:gd name="T3" fmla="*/ 0 h 812"/>
                <a:gd name="T4" fmla="*/ 0 w 1191"/>
                <a:gd name="T5" fmla="*/ 1289050 h 812"/>
                <a:gd name="T6" fmla="*/ 933450 w 1191"/>
                <a:gd name="T7" fmla="*/ 325438 h 812"/>
                <a:gd name="T8" fmla="*/ 944563 w 1191"/>
                <a:gd name="T9" fmla="*/ 153988 h 812"/>
                <a:gd name="T10" fmla="*/ 957263 w 1191"/>
                <a:gd name="T11" fmla="*/ 322263 h 812"/>
                <a:gd name="T12" fmla="*/ 1890713 w 1191"/>
                <a:gd name="T13" fmla="*/ 1282700 h 8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91" h="812">
                  <a:moveTo>
                    <a:pt x="1191" y="808"/>
                  </a:moveTo>
                  <a:lnTo>
                    <a:pt x="595" y="0"/>
                  </a:lnTo>
                  <a:lnTo>
                    <a:pt x="0" y="812"/>
                  </a:lnTo>
                  <a:lnTo>
                    <a:pt x="588" y="205"/>
                  </a:lnTo>
                  <a:lnTo>
                    <a:pt x="595" y="97"/>
                  </a:lnTo>
                  <a:lnTo>
                    <a:pt x="603" y="203"/>
                  </a:lnTo>
                  <a:lnTo>
                    <a:pt x="1191" y="808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16" name="Freeform 24">
              <a:extLst>
                <a:ext uri="{FF2B5EF4-FFF2-40B4-BE49-F238E27FC236}">
                  <a16:creationId xmlns:a16="http://schemas.microsoft.com/office/drawing/2014/main" id="{05A7C2AA-D320-4ACA-8671-AA0BEBBA780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7640" y="711995"/>
              <a:ext cx="838447" cy="957263"/>
            </a:xfrm>
            <a:custGeom>
              <a:avLst/>
              <a:gdLst>
                <a:gd name="T0" fmla="*/ 838200 w 528"/>
                <a:gd name="T1" fmla="*/ 0 h 604"/>
                <a:gd name="T2" fmla="*/ 0 w 528"/>
                <a:gd name="T3" fmla="*/ 958850 h 604"/>
                <a:gd name="T4" fmla="*/ 823913 w 528"/>
                <a:gd name="T5" fmla="*/ 222250 h 604"/>
                <a:gd name="T6" fmla="*/ 838200 w 528"/>
                <a:gd name="T7" fmla="*/ 0 h 60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8" h="604">
                  <a:moveTo>
                    <a:pt x="528" y="0"/>
                  </a:moveTo>
                  <a:lnTo>
                    <a:pt x="0" y="604"/>
                  </a:lnTo>
                  <a:lnTo>
                    <a:pt x="519" y="140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17" name="Freeform 25">
              <a:extLst>
                <a:ext uri="{FF2B5EF4-FFF2-40B4-BE49-F238E27FC236}">
                  <a16:creationId xmlns:a16="http://schemas.microsoft.com/office/drawing/2014/main" id="{8B561D9F-509C-417D-A2CB-4DB589791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432" y="711995"/>
              <a:ext cx="853120" cy="969168"/>
            </a:xfrm>
            <a:custGeom>
              <a:avLst/>
              <a:gdLst>
                <a:gd name="T0" fmla="*/ 0 w 537"/>
                <a:gd name="T1" fmla="*/ 0 h 611"/>
                <a:gd name="T2" fmla="*/ 852488 w 537"/>
                <a:gd name="T3" fmla="*/ 969963 h 611"/>
                <a:gd name="T4" fmla="*/ 15875 w 537"/>
                <a:gd name="T5" fmla="*/ 230188 h 611"/>
                <a:gd name="T6" fmla="*/ 0 w 537"/>
                <a:gd name="T7" fmla="*/ 0 h 6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37" h="611">
                  <a:moveTo>
                    <a:pt x="0" y="0"/>
                  </a:moveTo>
                  <a:lnTo>
                    <a:pt x="537" y="611"/>
                  </a:lnTo>
                  <a:lnTo>
                    <a:pt x="10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841593AC-78B4-4782-BC5B-019359097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7252" y="1097757"/>
              <a:ext cx="601586" cy="573881"/>
            </a:xfrm>
            <a:custGeom>
              <a:avLst/>
              <a:gdLst>
                <a:gd name="T0" fmla="*/ 601663 w 379"/>
                <a:gd name="T1" fmla="*/ 0 h 362"/>
                <a:gd name="T2" fmla="*/ 0 w 379"/>
                <a:gd name="T3" fmla="*/ 574675 h 362"/>
                <a:gd name="T4" fmla="*/ 592138 w 379"/>
                <a:gd name="T5" fmla="*/ 136525 h 362"/>
                <a:gd name="T6" fmla="*/ 601663 w 379"/>
                <a:gd name="T7" fmla="*/ 0 h 3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9" h="362">
                  <a:moveTo>
                    <a:pt x="379" y="0"/>
                  </a:moveTo>
                  <a:lnTo>
                    <a:pt x="0" y="362"/>
                  </a:lnTo>
                  <a:lnTo>
                    <a:pt x="373" y="86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5AB471AD-AFE2-4DF6-A047-7A9CA4DEC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2683" y="1090613"/>
              <a:ext cx="617678" cy="559544"/>
            </a:xfrm>
            <a:custGeom>
              <a:avLst/>
              <a:gdLst>
                <a:gd name="T0" fmla="*/ 0 w 395"/>
                <a:gd name="T1" fmla="*/ 0 h 378"/>
                <a:gd name="T2" fmla="*/ 627063 w 395"/>
                <a:gd name="T3" fmla="*/ 600075 h 378"/>
                <a:gd name="T4" fmla="*/ 9525 w 395"/>
                <a:gd name="T5" fmla="*/ 141288 h 378"/>
                <a:gd name="T6" fmla="*/ 0 w 395"/>
                <a:gd name="T7" fmla="*/ 0 h 37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95" h="378">
                  <a:moveTo>
                    <a:pt x="0" y="0"/>
                  </a:moveTo>
                  <a:lnTo>
                    <a:pt x="395" y="378"/>
                  </a:lnTo>
                  <a:lnTo>
                    <a:pt x="6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8AA9AAE7-6AF7-4AB7-BD7D-E1CC5CAD7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3644" y="1431132"/>
              <a:ext cx="343763" cy="252413"/>
            </a:xfrm>
            <a:custGeom>
              <a:avLst/>
              <a:gdLst>
                <a:gd name="T0" fmla="*/ 0 w 217"/>
                <a:gd name="T1" fmla="*/ 0 h 158"/>
                <a:gd name="T2" fmla="*/ 7938 w 217"/>
                <a:gd name="T3" fmla="*/ 98425 h 158"/>
                <a:gd name="T4" fmla="*/ 344488 w 217"/>
                <a:gd name="T5" fmla="*/ 250825 h 158"/>
                <a:gd name="T6" fmla="*/ 0 w 217"/>
                <a:gd name="T7" fmla="*/ 0 h 1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7" h="158">
                  <a:moveTo>
                    <a:pt x="0" y="0"/>
                  </a:moveTo>
                  <a:lnTo>
                    <a:pt x="5" y="62"/>
                  </a:lnTo>
                  <a:lnTo>
                    <a:pt x="217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21" name="Freeform 29">
              <a:extLst>
                <a:ext uri="{FF2B5EF4-FFF2-40B4-BE49-F238E27FC236}">
                  <a16:creationId xmlns:a16="http://schemas.microsoft.com/office/drawing/2014/main" id="{83B15C46-6D97-4F71-9046-60EA92608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8306" y="1431132"/>
              <a:ext cx="339571" cy="257175"/>
            </a:xfrm>
            <a:custGeom>
              <a:avLst/>
              <a:gdLst>
                <a:gd name="T0" fmla="*/ 339725 w 214"/>
                <a:gd name="T1" fmla="*/ 0 h 162"/>
                <a:gd name="T2" fmla="*/ 0 w 214"/>
                <a:gd name="T3" fmla="*/ 257175 h 162"/>
                <a:gd name="T4" fmla="*/ 333375 w 214"/>
                <a:gd name="T5" fmla="*/ 101600 h 162"/>
                <a:gd name="T6" fmla="*/ 339725 w 214"/>
                <a:gd name="T7" fmla="*/ 0 h 1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4" h="162">
                  <a:moveTo>
                    <a:pt x="214" y="0"/>
                  </a:moveTo>
                  <a:lnTo>
                    <a:pt x="0" y="162"/>
                  </a:lnTo>
                  <a:lnTo>
                    <a:pt x="210" y="64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22" name="Freeform 30">
              <a:extLst>
                <a:ext uri="{FF2B5EF4-FFF2-40B4-BE49-F238E27FC236}">
                  <a16:creationId xmlns:a16="http://schemas.microsoft.com/office/drawing/2014/main" id="{F30FA475-8B91-45FB-835F-AE414F1FBB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413" y="1693070"/>
              <a:ext cx="280880" cy="152400"/>
            </a:xfrm>
            <a:custGeom>
              <a:avLst/>
              <a:gdLst>
                <a:gd name="T0" fmla="*/ 0 w 177"/>
                <a:gd name="T1" fmla="*/ 0 h 97"/>
                <a:gd name="T2" fmla="*/ 280988 w 177"/>
                <a:gd name="T3" fmla="*/ 153988 h 97"/>
                <a:gd name="T4" fmla="*/ 6350 w 177"/>
                <a:gd name="T5" fmla="*/ 115888 h 97"/>
                <a:gd name="T6" fmla="*/ 0 w 177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7" h="97">
                  <a:moveTo>
                    <a:pt x="0" y="0"/>
                  </a:moveTo>
                  <a:lnTo>
                    <a:pt x="177" y="97"/>
                  </a:lnTo>
                  <a:lnTo>
                    <a:pt x="4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23" name="Freeform 31">
              <a:extLst>
                <a:ext uri="{FF2B5EF4-FFF2-40B4-BE49-F238E27FC236}">
                  <a16:creationId xmlns:a16="http://schemas.microsoft.com/office/drawing/2014/main" id="{ABCE7D89-4894-4856-A7AC-40F0B8C750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8131" y="1695450"/>
              <a:ext cx="282976" cy="147638"/>
            </a:xfrm>
            <a:custGeom>
              <a:avLst/>
              <a:gdLst>
                <a:gd name="T0" fmla="*/ 282575 w 178"/>
                <a:gd name="T1" fmla="*/ 0 h 93"/>
                <a:gd name="T2" fmla="*/ 276225 w 178"/>
                <a:gd name="T3" fmla="*/ 112713 h 93"/>
                <a:gd name="T4" fmla="*/ 0 w 178"/>
                <a:gd name="T5" fmla="*/ 147638 h 93"/>
                <a:gd name="T6" fmla="*/ 282575 w 178"/>
                <a:gd name="T7" fmla="*/ 0 h 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8" h="93">
                  <a:moveTo>
                    <a:pt x="178" y="0"/>
                  </a:moveTo>
                  <a:lnTo>
                    <a:pt x="174" y="71"/>
                  </a:lnTo>
                  <a:lnTo>
                    <a:pt x="0" y="9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24" name="Freeform 32">
              <a:extLst>
                <a:ext uri="{FF2B5EF4-FFF2-40B4-BE49-F238E27FC236}">
                  <a16:creationId xmlns:a16="http://schemas.microsoft.com/office/drawing/2014/main" id="{382D163C-0B2C-4360-824B-7EF7D4BE0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9612" y="3048000"/>
              <a:ext cx="2431496" cy="223838"/>
            </a:xfrm>
            <a:custGeom>
              <a:avLst/>
              <a:gdLst>
                <a:gd name="T0" fmla="*/ 2432050 w 1532"/>
                <a:gd name="T1" fmla="*/ 0 h 141"/>
                <a:gd name="T2" fmla="*/ 0 w 1532"/>
                <a:gd name="T3" fmla="*/ 223838 h 141"/>
                <a:gd name="T4" fmla="*/ 2424113 w 1532"/>
                <a:gd name="T5" fmla="*/ 103188 h 141"/>
                <a:gd name="T6" fmla="*/ 2432050 w 1532"/>
                <a:gd name="T7" fmla="*/ 0 h 14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32" h="141">
                  <a:moveTo>
                    <a:pt x="1532" y="0"/>
                  </a:moveTo>
                  <a:lnTo>
                    <a:pt x="0" y="141"/>
                  </a:lnTo>
                  <a:lnTo>
                    <a:pt x="1527" y="65"/>
                  </a:lnTo>
                  <a:lnTo>
                    <a:pt x="1532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  <p:sp>
          <p:nvSpPr>
            <p:cNvPr id="25" name="Freeform 33">
              <a:extLst>
                <a:ext uri="{FF2B5EF4-FFF2-40B4-BE49-F238E27FC236}">
                  <a16:creationId xmlns:a16="http://schemas.microsoft.com/office/drawing/2014/main" id="{DB362BE7-3702-4B1E-9CFB-F053F5E0F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8316" y="3048000"/>
              <a:ext cx="2592897" cy="228600"/>
            </a:xfrm>
            <a:custGeom>
              <a:avLst/>
              <a:gdLst>
                <a:gd name="T0" fmla="*/ 0 w 1633"/>
                <a:gd name="T1" fmla="*/ 0 h 144"/>
                <a:gd name="T2" fmla="*/ 2592388 w 1633"/>
                <a:gd name="T3" fmla="*/ 228600 h 144"/>
                <a:gd name="T4" fmla="*/ 7938 w 1633"/>
                <a:gd name="T5" fmla="*/ 96838 h 144"/>
                <a:gd name="T6" fmla="*/ 0 w 1633"/>
                <a:gd name="T7" fmla="*/ 0 h 1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33" h="144">
                  <a:moveTo>
                    <a:pt x="0" y="0"/>
                  </a:moveTo>
                  <a:lnTo>
                    <a:pt x="1633" y="144"/>
                  </a:lnTo>
                  <a:lnTo>
                    <a:pt x="5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028695">
                <a:defRPr/>
              </a:pPr>
              <a:endParaRPr lang="en-US" sz="2699" kern="0">
                <a:solidFill>
                  <a:prstClr val="white"/>
                </a:solidFill>
                <a:latin typeface="Calisto MT" panose="02040603050505030304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E3C1710-D323-4BCB-94E6-C1F784233C4E}"/>
              </a:ext>
            </a:extLst>
          </p:cNvPr>
          <p:cNvGrpSpPr/>
          <p:nvPr/>
        </p:nvGrpSpPr>
        <p:grpSpPr>
          <a:xfrm>
            <a:off x="228600" y="1028700"/>
            <a:ext cx="11446014" cy="124562"/>
            <a:chOff x="4348510" y="523450"/>
            <a:chExt cx="9367490" cy="138025"/>
          </a:xfrm>
        </p:grpSpPr>
        <p:sp>
          <p:nvSpPr>
            <p:cNvPr id="27" name="AutoShape 7">
              <a:extLst>
                <a:ext uri="{FF2B5EF4-FFF2-40B4-BE49-F238E27FC236}">
                  <a16:creationId xmlns:a16="http://schemas.microsoft.com/office/drawing/2014/main" id="{141136AD-842E-482E-B848-24CB9F94DAC5}"/>
                </a:ext>
              </a:extLst>
            </p:cNvPr>
            <p:cNvSpPr/>
            <p:nvPr/>
          </p:nvSpPr>
          <p:spPr>
            <a:xfrm>
              <a:off x="4348510" y="523450"/>
              <a:ext cx="9367490" cy="46028"/>
            </a:xfrm>
            <a:prstGeom prst="rect">
              <a:avLst/>
            </a:prstGeom>
            <a:solidFill>
              <a:srgbClr val="1D2345"/>
            </a:solidFill>
          </p:spPr>
        </p:sp>
        <p:sp>
          <p:nvSpPr>
            <p:cNvPr id="28" name="AutoShape 7">
              <a:extLst>
                <a:ext uri="{FF2B5EF4-FFF2-40B4-BE49-F238E27FC236}">
                  <a16:creationId xmlns:a16="http://schemas.microsoft.com/office/drawing/2014/main" id="{9B3B150F-30F8-4D32-90D6-6092504EF075}"/>
                </a:ext>
              </a:extLst>
            </p:cNvPr>
            <p:cNvSpPr/>
            <p:nvPr/>
          </p:nvSpPr>
          <p:spPr>
            <a:xfrm>
              <a:off x="4348510" y="569478"/>
              <a:ext cx="9367490" cy="46028"/>
            </a:xfrm>
            <a:prstGeom prst="rect">
              <a:avLst/>
            </a:prstGeom>
            <a:solidFill>
              <a:srgbClr val="F29801"/>
            </a:solidFill>
          </p:spPr>
        </p:sp>
        <p:sp>
          <p:nvSpPr>
            <p:cNvPr id="29" name="AutoShape 7">
              <a:extLst>
                <a:ext uri="{FF2B5EF4-FFF2-40B4-BE49-F238E27FC236}">
                  <a16:creationId xmlns:a16="http://schemas.microsoft.com/office/drawing/2014/main" id="{91EA630D-D3A6-4F28-BE06-3B410AA15EC9}"/>
                </a:ext>
              </a:extLst>
            </p:cNvPr>
            <p:cNvSpPr/>
            <p:nvPr/>
          </p:nvSpPr>
          <p:spPr>
            <a:xfrm>
              <a:off x="4348510" y="615447"/>
              <a:ext cx="9367490" cy="46028"/>
            </a:xfrm>
            <a:prstGeom prst="rect">
              <a:avLst/>
            </a:prstGeom>
            <a:solidFill>
              <a:srgbClr val="1C2242"/>
            </a:solidFill>
          </p:spPr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209AB12-0227-4429-82CC-C8E9EBB488F7}"/>
              </a:ext>
            </a:extLst>
          </p:cNvPr>
          <p:cNvGrpSpPr/>
          <p:nvPr/>
        </p:nvGrpSpPr>
        <p:grpSpPr>
          <a:xfrm>
            <a:off x="0" y="8439980"/>
            <a:ext cx="13716000" cy="1848367"/>
            <a:chOff x="0" y="8439980"/>
            <a:chExt cx="13716000" cy="1848367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45C386C-E26A-429F-B207-403362E36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9215268"/>
              <a:ext cx="2569128" cy="728832"/>
            </a:xfrm>
            <a:prstGeom prst="rect">
              <a:avLst/>
            </a:prstGeom>
          </p:spPr>
        </p:pic>
        <p:sp>
          <p:nvSpPr>
            <p:cNvPr id="32" name="TextBox 3">
              <a:extLst>
                <a:ext uri="{FF2B5EF4-FFF2-40B4-BE49-F238E27FC236}">
                  <a16:creationId xmlns:a16="http://schemas.microsoft.com/office/drawing/2014/main" id="{CB516CFF-AD2F-4A06-B25B-BBE409860B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0045800"/>
              <a:ext cx="11964026" cy="241200"/>
            </a:xfrm>
            <a:prstGeom prst="rect">
              <a:avLst/>
            </a:prstGeom>
            <a:solidFill>
              <a:srgbClr val="1D2345"/>
            </a:solidFill>
            <a:ln>
              <a:noFill/>
            </a:ln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30204" pitchFamily="34" charset="0"/>
                  <a:ea typeface="+mn-ea"/>
                  <a:cs typeface="+mn-cs"/>
                </a:rPr>
                <a:t>PT. </a:t>
              </a:r>
              <a:r>
                <a:rPr kumimoji="0" lang="en-US" alt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30204" pitchFamily="34" charset="0"/>
                  <a:ea typeface="+mn-ea"/>
                  <a:cs typeface="+mn-cs"/>
                </a:rPr>
                <a:t>Audemars</a:t>
              </a: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30204" pitchFamily="34" charset="0"/>
                  <a:ea typeface="+mn-ea"/>
                  <a:cs typeface="+mn-cs"/>
                </a:rPr>
                <a:t> Indonesia, 2021</a:t>
              </a:r>
            </a:p>
          </p:txBody>
        </p:sp>
        <p:sp>
          <p:nvSpPr>
            <p:cNvPr id="33" name="Freeform 3">
              <a:extLst>
                <a:ext uri="{FF2B5EF4-FFF2-40B4-BE49-F238E27FC236}">
                  <a16:creationId xmlns:a16="http://schemas.microsoft.com/office/drawing/2014/main" id="{3B75DD9E-FD04-4EA7-8F7F-3703B4254D8E}"/>
                </a:ext>
              </a:extLst>
            </p:cNvPr>
            <p:cNvSpPr/>
            <p:nvPr/>
          </p:nvSpPr>
          <p:spPr>
            <a:xfrm rot="5400000">
              <a:off x="11945651" y="10064753"/>
              <a:ext cx="241968" cy="205219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2242"/>
            </a:solidFill>
            <a:ln>
              <a:noFill/>
              <a:prstDash val="sysDash"/>
            </a:ln>
          </p:spPr>
          <p:txBody>
            <a:bodyPr/>
            <a:lstStyle/>
            <a:p>
              <a:endParaRPr lang="en-US" sz="1350" dirty="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832A9DC-7A07-4922-8148-51BD5DD8DFB6}"/>
                </a:ext>
              </a:extLst>
            </p:cNvPr>
            <p:cNvGrpSpPr/>
            <p:nvPr/>
          </p:nvGrpSpPr>
          <p:grpSpPr>
            <a:xfrm>
              <a:off x="12192000" y="8439980"/>
              <a:ext cx="1524000" cy="1847020"/>
              <a:chOff x="761999" y="8350580"/>
              <a:chExt cx="672958" cy="815595"/>
            </a:xfrm>
          </p:grpSpPr>
          <p:grpSp>
            <p:nvGrpSpPr>
              <p:cNvPr id="35" name="Group 2">
                <a:extLst>
                  <a:ext uri="{FF2B5EF4-FFF2-40B4-BE49-F238E27FC236}">
                    <a16:creationId xmlns:a16="http://schemas.microsoft.com/office/drawing/2014/main" id="{2A1655E9-215F-4CD2-A6C7-AF411F71E2FE}"/>
                  </a:ext>
                </a:extLst>
              </p:cNvPr>
              <p:cNvGrpSpPr>
                <a:grpSpLocks/>
              </p:cNvGrpSpPr>
              <p:nvPr/>
            </p:nvGrpSpPr>
            <p:grpSpPr>
              <a:xfrm rot="16200000">
                <a:off x="695424" y="8426644"/>
                <a:ext cx="806106" cy="672955"/>
                <a:chOff x="0" y="-1060605"/>
                <a:chExt cx="6350000" cy="6339840"/>
              </a:xfrm>
              <a:solidFill>
                <a:srgbClr val="1D2345"/>
              </a:solidFill>
            </p:grpSpPr>
            <p:sp>
              <p:nvSpPr>
                <p:cNvPr id="43" name="Freeform 3">
                  <a:extLst>
                    <a:ext uri="{FF2B5EF4-FFF2-40B4-BE49-F238E27FC236}">
                      <a16:creationId xmlns:a16="http://schemas.microsoft.com/office/drawing/2014/main" id="{EB6221FC-36C9-4046-B125-844FB0F73F51}"/>
                    </a:ext>
                  </a:extLst>
                </p:cNvPr>
                <p:cNvSpPr/>
                <p:nvPr/>
              </p:nvSpPr>
              <p:spPr>
                <a:xfrm>
                  <a:off x="0" y="-1060605"/>
                  <a:ext cx="6350000" cy="6339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  <a:prstDash val="sysDash"/>
                </a:ln>
              </p:spPr>
              <p:txBody>
                <a:bodyPr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36" name="Group 2">
                <a:extLst>
                  <a:ext uri="{FF2B5EF4-FFF2-40B4-BE49-F238E27FC236}">
                    <a16:creationId xmlns:a16="http://schemas.microsoft.com/office/drawing/2014/main" id="{D3FE8369-05BD-469B-B1F3-20BE5BB859D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6200000">
                <a:off x="1037802" y="8827930"/>
                <a:ext cx="259106" cy="201333"/>
                <a:chOff x="0" y="-1060605"/>
                <a:chExt cx="6350000" cy="6339840"/>
              </a:xfrm>
              <a:solidFill>
                <a:schemeClr val="bg1"/>
              </a:solidFill>
            </p:grpSpPr>
            <p:sp>
              <p:nvSpPr>
                <p:cNvPr id="42" name="Freeform 3">
                  <a:extLst>
                    <a:ext uri="{FF2B5EF4-FFF2-40B4-BE49-F238E27FC236}">
                      <a16:creationId xmlns:a16="http://schemas.microsoft.com/office/drawing/2014/main" id="{4B2B1F08-86AC-4E6B-B84F-5A3293D5A788}"/>
                    </a:ext>
                  </a:extLst>
                </p:cNvPr>
                <p:cNvSpPr/>
                <p:nvPr/>
              </p:nvSpPr>
              <p:spPr>
                <a:xfrm>
                  <a:off x="0" y="-1060605"/>
                  <a:ext cx="6350000" cy="6339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  <a:prstDash val="sysDash"/>
                </a:ln>
              </p:spPr>
              <p:txBody>
                <a:bodyPr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37" name="Group 2">
                <a:extLst>
                  <a:ext uri="{FF2B5EF4-FFF2-40B4-BE49-F238E27FC236}">
                    <a16:creationId xmlns:a16="http://schemas.microsoft.com/office/drawing/2014/main" id="{BDF42528-66A2-466F-B53A-92A57E2C244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6200000">
                <a:off x="948579" y="8947369"/>
                <a:ext cx="234085" cy="203470"/>
                <a:chOff x="-68524" y="-1367811"/>
                <a:chExt cx="6261752" cy="6407154"/>
              </a:xfrm>
              <a:solidFill>
                <a:schemeClr val="bg1"/>
              </a:solidFill>
            </p:grpSpPr>
            <p:sp>
              <p:nvSpPr>
                <p:cNvPr id="41" name="Freeform 3">
                  <a:extLst>
                    <a:ext uri="{FF2B5EF4-FFF2-40B4-BE49-F238E27FC236}">
                      <a16:creationId xmlns:a16="http://schemas.microsoft.com/office/drawing/2014/main" id="{AE3217B9-BAC3-4D9E-AD6D-CCD085261240}"/>
                    </a:ext>
                  </a:extLst>
                </p:cNvPr>
                <p:cNvSpPr/>
                <p:nvPr/>
              </p:nvSpPr>
              <p:spPr>
                <a:xfrm>
                  <a:off x="-68524" y="-1367811"/>
                  <a:ext cx="6261752" cy="6407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  <a:prstDash val="sysDash"/>
                </a:ln>
              </p:spPr>
              <p:txBody>
                <a:bodyPr/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38" name="Group 2">
                <a:extLst>
                  <a:ext uri="{FF2B5EF4-FFF2-40B4-BE49-F238E27FC236}">
                    <a16:creationId xmlns:a16="http://schemas.microsoft.com/office/drawing/2014/main" id="{A2EDDB31-3894-4557-B1D0-CF86306D318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6200000">
                <a:off x="1068623" y="9067414"/>
                <a:ext cx="106846" cy="90619"/>
                <a:chOff x="-69613" y="-1593535"/>
                <a:chExt cx="6350000" cy="6339840"/>
              </a:xfrm>
              <a:solidFill>
                <a:srgbClr val="1C2242"/>
              </a:solidFill>
            </p:grpSpPr>
            <p:sp>
              <p:nvSpPr>
                <p:cNvPr id="40" name="Freeform 3">
                  <a:extLst>
                    <a:ext uri="{FF2B5EF4-FFF2-40B4-BE49-F238E27FC236}">
                      <a16:creationId xmlns:a16="http://schemas.microsoft.com/office/drawing/2014/main" id="{3B482697-4BE1-4B3B-9DB6-3C8814C3CC09}"/>
                    </a:ext>
                  </a:extLst>
                </p:cNvPr>
                <p:cNvSpPr/>
                <p:nvPr/>
              </p:nvSpPr>
              <p:spPr>
                <a:xfrm>
                  <a:off x="-69613" y="-1593535"/>
                  <a:ext cx="6350000" cy="6339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  <a:prstDash val="sysDash"/>
                </a:ln>
              </p:spPr>
              <p:txBody>
                <a:bodyPr/>
                <a:lstStyle/>
                <a:p>
                  <a:endParaRPr lang="en-US" sz="1350" dirty="0"/>
                </a:p>
              </p:txBody>
            </p:sp>
          </p:grpSp>
          <p:sp>
            <p:nvSpPr>
              <p:cNvPr id="39" name="Freeform 3">
                <a:extLst>
                  <a:ext uri="{FF2B5EF4-FFF2-40B4-BE49-F238E27FC236}">
                    <a16:creationId xmlns:a16="http://schemas.microsoft.com/office/drawing/2014/main" id="{215F53C6-B435-4CB7-AD2A-E461C6C87091}"/>
                  </a:ext>
                </a:extLst>
              </p:cNvPr>
              <p:cNvSpPr/>
              <p:nvPr/>
            </p:nvSpPr>
            <p:spPr>
              <a:xfrm rot="16200000">
                <a:off x="1197527" y="8372256"/>
                <a:ext cx="259106" cy="21575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  <a:prstDash val="sysDash"/>
              </a:ln>
            </p:spPr>
            <p:txBody>
              <a:bodyPr/>
              <a:lstStyle/>
              <a:p>
                <a:endParaRPr lang="en-US" sz="1350" dirty="0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C3CDBDE-8407-4F6C-A2BF-3C066A8677C0}"/>
              </a:ext>
            </a:extLst>
          </p:cNvPr>
          <p:cNvGrpSpPr/>
          <p:nvPr/>
        </p:nvGrpSpPr>
        <p:grpSpPr>
          <a:xfrm>
            <a:off x="1135203" y="2148875"/>
            <a:ext cx="11264622" cy="4067569"/>
            <a:chOff x="1331648" y="2278478"/>
            <a:chExt cx="9793552" cy="3703222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B30C36C-B222-4356-BB82-3E739AFB3EAB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5"/>
            <a:stretch/>
          </p:blipFill>
          <p:spPr bwMode="auto">
            <a:xfrm>
              <a:off x="1331648" y="2278478"/>
              <a:ext cx="9535836" cy="3509284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BA65007-C6C5-46AA-9BC1-1C58F350B882}"/>
                </a:ext>
              </a:extLst>
            </p:cNvPr>
            <p:cNvSpPr/>
            <p:nvPr/>
          </p:nvSpPr>
          <p:spPr>
            <a:xfrm>
              <a:off x="8839200" y="2933700"/>
              <a:ext cx="2286000" cy="762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78FFA761-00B7-48A1-9A3D-780ECBF58196}"/>
                </a:ext>
              </a:extLst>
            </p:cNvPr>
            <p:cNvSpPr/>
            <p:nvPr/>
          </p:nvSpPr>
          <p:spPr>
            <a:xfrm>
              <a:off x="8710342" y="3864288"/>
              <a:ext cx="2286000" cy="211741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AFF32FF-0612-420B-AADD-0D83ED384621}"/>
              </a:ext>
            </a:extLst>
          </p:cNvPr>
          <p:cNvSpPr txBox="1"/>
          <p:nvPr/>
        </p:nvSpPr>
        <p:spPr>
          <a:xfrm>
            <a:off x="535802" y="5608486"/>
            <a:ext cx="126863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Penentuan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baseline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didapat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monitoring yang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diambil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terlebih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dahulu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BFPD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didapat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flowmeter dan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Water Cut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didapat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Well Test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selama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bulan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sebelum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dilakukan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on-stream. On-stream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dilakukan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selama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bulan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setelah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penentuan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baseline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sudah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disetujui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oleh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kedua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belah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pihak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87126447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E8B826"/>
      </a:accent1>
      <a:accent2>
        <a:srgbClr val="E2CA72"/>
      </a:accent2>
      <a:accent3>
        <a:srgbClr val="BD723B"/>
      </a:accent3>
      <a:accent4>
        <a:srgbClr val="AE9376"/>
      </a:accent4>
      <a:accent5>
        <a:srgbClr val="A77F41"/>
      </a:accent5>
      <a:accent6>
        <a:srgbClr val="A1AE79"/>
      </a:accent6>
      <a:hlink>
        <a:srgbClr val="F1D06A"/>
      </a:hlink>
      <a:folHlink>
        <a:srgbClr val="EDDCA8"/>
      </a:folHlink>
    </a:clrScheme>
    <a:fontScheme name="Slate">
      <a:majorFont>
        <a:latin typeface="Calisto MT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D5CBAF11-69B7-47EA-BC01-41F77058C2A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10073</TotalTime>
  <Words>356</Words>
  <Application>Microsoft Office PowerPoint</Application>
  <PresentationFormat>Custom</PresentationFormat>
  <Paragraphs>62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Calibri</vt:lpstr>
      <vt:lpstr>Arial</vt:lpstr>
      <vt:lpstr>Calisto MT</vt:lpstr>
      <vt:lpstr>Times New Roman</vt:lpstr>
      <vt:lpstr>Helvetica</vt:lpstr>
      <vt:lpstr>Wingdings 2</vt:lpstr>
      <vt:lpstr>Wingdings</vt:lpstr>
      <vt:lpstr>Office Theme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Gray Geometric Business Creative Presentation</dc:title>
  <dc:creator>Audemars-PC</dc:creator>
  <cp:lastModifiedBy>satria putra samudra</cp:lastModifiedBy>
  <cp:revision>198</cp:revision>
  <dcterms:created xsi:type="dcterms:W3CDTF">2006-08-16T00:00:00Z</dcterms:created>
  <dcterms:modified xsi:type="dcterms:W3CDTF">2021-04-18T20:34:53Z</dcterms:modified>
  <dc:identifier>DADuJ1d_2Kw</dc:identifier>
</cp:coreProperties>
</file>